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20"/>
  </p:notesMasterIdLst>
  <p:handoutMasterIdLst>
    <p:handoutMasterId r:id="rId21"/>
  </p:handoutMasterIdLst>
  <p:sldIdLst>
    <p:sldId id="261" r:id="rId5"/>
    <p:sldId id="276" r:id="rId6"/>
    <p:sldId id="264" r:id="rId7"/>
    <p:sldId id="272" r:id="rId8"/>
    <p:sldId id="285" r:id="rId9"/>
    <p:sldId id="274" r:id="rId10"/>
    <p:sldId id="267" r:id="rId11"/>
    <p:sldId id="278" r:id="rId12"/>
    <p:sldId id="275" r:id="rId13"/>
    <p:sldId id="269" r:id="rId14"/>
    <p:sldId id="280" r:id="rId15"/>
    <p:sldId id="273" r:id="rId16"/>
    <p:sldId id="281" r:id="rId17"/>
    <p:sldId id="277" r:id="rId18"/>
    <p:sldId id="262" r:id="rId19"/>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87F6E"/>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659" autoAdjust="0"/>
    <p:restoredTop sz="68472" autoAdjust="0"/>
  </p:normalViewPr>
  <p:slideViewPr>
    <p:cSldViewPr snapToGrid="0" snapToObjects="1">
      <p:cViewPr varScale="1">
        <p:scale>
          <a:sx n="74" d="100"/>
          <a:sy n="74" d="100"/>
        </p:scale>
        <p:origin x="78" y="174"/>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3F08E5B-FC8A-CE4A-8CBD-6E54C6DEEC30}" type="datetimeFigureOut">
              <a:t>02.04.2025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136847E-C203-1340-94A8-40AE0A02E16A}" type="slidenum">
              <a:t>‹Nr.›</a:t>
            </a:fld>
            <a:endParaRPr lang="en-US"/>
          </a:p>
        </p:txBody>
      </p:sp>
    </p:spTree>
    <p:extLst>
      <p:ext uri="{BB962C8B-B14F-4D97-AF65-F5344CB8AC3E}">
        <p14:creationId xmlns:p14="http://schemas.microsoft.com/office/powerpoint/2010/main" val="275284278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CC3A432-7CB4-0A4C-BD31-03A7EE6EBB45}" type="datetimeFigureOut">
              <a:t>02.04.2025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CBA8229-3BB4-AA42-990B-58139E2B773F}" type="slidenum">
              <a:t>‹Nr.›</a:t>
            </a:fld>
            <a:endParaRPr lang="en-US"/>
          </a:p>
        </p:txBody>
      </p:sp>
    </p:spTree>
    <p:extLst>
      <p:ext uri="{BB962C8B-B14F-4D97-AF65-F5344CB8AC3E}">
        <p14:creationId xmlns:p14="http://schemas.microsoft.com/office/powerpoint/2010/main" val="348124290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ACBA8229-3BB4-AA42-990B-58139E2B773F}" type="slidenum">
              <a:rPr lang="de-DE" smtClean="0"/>
              <a:t>1</a:t>
            </a:fld>
            <a:endParaRPr lang="de-DE"/>
          </a:p>
        </p:txBody>
      </p:sp>
    </p:spTree>
    <p:extLst>
      <p:ext uri="{BB962C8B-B14F-4D97-AF65-F5344CB8AC3E}">
        <p14:creationId xmlns:p14="http://schemas.microsoft.com/office/powerpoint/2010/main" val="11018847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ACBA8229-3BB4-AA42-990B-58139E2B773F}" type="slidenum">
              <a:rPr lang="de-DE" smtClean="0"/>
              <a:t>10</a:t>
            </a:fld>
            <a:endParaRPr lang="de-DE"/>
          </a:p>
        </p:txBody>
      </p:sp>
    </p:spTree>
    <p:extLst>
      <p:ext uri="{BB962C8B-B14F-4D97-AF65-F5344CB8AC3E}">
        <p14:creationId xmlns:p14="http://schemas.microsoft.com/office/powerpoint/2010/main" val="22307155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0" dirty="0"/>
          </a:p>
        </p:txBody>
      </p:sp>
      <p:sp>
        <p:nvSpPr>
          <p:cNvPr id="4" name="Foliennummernplatzhalter 3"/>
          <p:cNvSpPr>
            <a:spLocks noGrp="1"/>
          </p:cNvSpPr>
          <p:nvPr>
            <p:ph type="sldNum" sz="quarter" idx="5"/>
          </p:nvPr>
        </p:nvSpPr>
        <p:spPr/>
        <p:txBody>
          <a:bodyPr/>
          <a:lstStyle/>
          <a:p>
            <a:fld id="{ACBA8229-3BB4-AA42-990B-58139E2B773F}" type="slidenum">
              <a:rPr lang="de-DE" smtClean="0"/>
              <a:t>11</a:t>
            </a:fld>
            <a:endParaRPr lang="de-DE"/>
          </a:p>
        </p:txBody>
      </p:sp>
    </p:spTree>
    <p:extLst>
      <p:ext uri="{BB962C8B-B14F-4D97-AF65-F5344CB8AC3E}">
        <p14:creationId xmlns:p14="http://schemas.microsoft.com/office/powerpoint/2010/main" val="28271355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ACBA8229-3BB4-AA42-990B-58139E2B773F}" type="slidenum">
              <a:rPr lang="de-DE" smtClean="0"/>
              <a:t>12</a:t>
            </a:fld>
            <a:endParaRPr lang="de-DE"/>
          </a:p>
        </p:txBody>
      </p:sp>
    </p:spTree>
    <p:extLst>
      <p:ext uri="{BB962C8B-B14F-4D97-AF65-F5344CB8AC3E}">
        <p14:creationId xmlns:p14="http://schemas.microsoft.com/office/powerpoint/2010/main" val="42928623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ACBA8229-3BB4-AA42-990B-58139E2B773F}" type="slidenum">
              <a:rPr lang="de-DE" smtClean="0"/>
              <a:t>13</a:t>
            </a:fld>
            <a:endParaRPr lang="de-DE"/>
          </a:p>
        </p:txBody>
      </p:sp>
    </p:spTree>
    <p:extLst>
      <p:ext uri="{BB962C8B-B14F-4D97-AF65-F5344CB8AC3E}">
        <p14:creationId xmlns:p14="http://schemas.microsoft.com/office/powerpoint/2010/main" val="31569469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ACBA8229-3BB4-AA42-990B-58139E2B773F}" type="slidenum">
              <a:rPr lang="de-DE" smtClean="0"/>
              <a:t>14</a:t>
            </a:fld>
            <a:endParaRPr lang="de-DE"/>
          </a:p>
        </p:txBody>
      </p:sp>
    </p:spTree>
    <p:extLst>
      <p:ext uri="{BB962C8B-B14F-4D97-AF65-F5344CB8AC3E}">
        <p14:creationId xmlns:p14="http://schemas.microsoft.com/office/powerpoint/2010/main" val="26143150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ACBA8229-3BB4-AA42-990B-58139E2B773F}" type="slidenum">
              <a:rPr lang="de-DE" smtClean="0"/>
              <a:t>15</a:t>
            </a:fld>
            <a:endParaRPr lang="de-DE"/>
          </a:p>
        </p:txBody>
      </p:sp>
    </p:spTree>
    <p:extLst>
      <p:ext uri="{BB962C8B-B14F-4D97-AF65-F5344CB8AC3E}">
        <p14:creationId xmlns:p14="http://schemas.microsoft.com/office/powerpoint/2010/main" val="13792808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ACBA8229-3BB4-AA42-990B-58139E2B773F}" type="slidenum">
              <a:rPr lang="de-DE" smtClean="0"/>
              <a:t>2</a:t>
            </a:fld>
            <a:endParaRPr lang="de-DE"/>
          </a:p>
        </p:txBody>
      </p:sp>
    </p:spTree>
    <p:extLst>
      <p:ext uri="{BB962C8B-B14F-4D97-AF65-F5344CB8AC3E}">
        <p14:creationId xmlns:p14="http://schemas.microsoft.com/office/powerpoint/2010/main" val="2143480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ACBA8229-3BB4-AA42-990B-58139E2B773F}" type="slidenum">
              <a:rPr lang="de-DE" smtClean="0"/>
              <a:t>3</a:t>
            </a:fld>
            <a:endParaRPr lang="de-DE"/>
          </a:p>
        </p:txBody>
      </p:sp>
    </p:spTree>
    <p:extLst>
      <p:ext uri="{BB962C8B-B14F-4D97-AF65-F5344CB8AC3E}">
        <p14:creationId xmlns:p14="http://schemas.microsoft.com/office/powerpoint/2010/main" val="4592638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ACBA8229-3BB4-AA42-990B-58139E2B773F}" type="slidenum">
              <a:rPr lang="de-DE" smtClean="0"/>
              <a:t>4</a:t>
            </a:fld>
            <a:endParaRPr lang="de-DE"/>
          </a:p>
        </p:txBody>
      </p:sp>
    </p:spTree>
    <p:extLst>
      <p:ext uri="{BB962C8B-B14F-4D97-AF65-F5344CB8AC3E}">
        <p14:creationId xmlns:p14="http://schemas.microsoft.com/office/powerpoint/2010/main" val="16584674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 typeface="Arial" panose="020B0604020202020204" pitchFamily="34" charset="0"/>
              <a:buChar char="•"/>
            </a:pPr>
            <a:endParaRPr lang="de-DE" dirty="0"/>
          </a:p>
          <a:p>
            <a:endParaRPr lang="de-DE" dirty="0"/>
          </a:p>
        </p:txBody>
      </p:sp>
      <p:sp>
        <p:nvSpPr>
          <p:cNvPr id="4" name="Foliennummernplatzhalter 3"/>
          <p:cNvSpPr>
            <a:spLocks noGrp="1"/>
          </p:cNvSpPr>
          <p:nvPr>
            <p:ph type="sldNum" sz="quarter" idx="5"/>
          </p:nvPr>
        </p:nvSpPr>
        <p:spPr/>
        <p:txBody>
          <a:bodyPr/>
          <a:lstStyle/>
          <a:p>
            <a:fld id="{ACBA8229-3BB4-AA42-990B-58139E2B773F}" type="slidenum">
              <a:rPr lang="de-DE" smtClean="0"/>
              <a:t>5</a:t>
            </a:fld>
            <a:endParaRPr lang="de-DE"/>
          </a:p>
        </p:txBody>
      </p:sp>
    </p:spTree>
    <p:extLst>
      <p:ext uri="{BB962C8B-B14F-4D97-AF65-F5344CB8AC3E}">
        <p14:creationId xmlns:p14="http://schemas.microsoft.com/office/powerpoint/2010/main" val="6090247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 typeface="Arial" panose="020B0604020202020204" pitchFamily="34" charset="0"/>
              <a:buChar char="•"/>
            </a:pPr>
            <a:endParaRPr lang="de-DE" dirty="0"/>
          </a:p>
          <a:p>
            <a:endParaRPr lang="de-DE" dirty="0"/>
          </a:p>
        </p:txBody>
      </p:sp>
      <p:sp>
        <p:nvSpPr>
          <p:cNvPr id="4" name="Foliennummernplatzhalter 3"/>
          <p:cNvSpPr>
            <a:spLocks noGrp="1"/>
          </p:cNvSpPr>
          <p:nvPr>
            <p:ph type="sldNum" sz="quarter" idx="5"/>
          </p:nvPr>
        </p:nvSpPr>
        <p:spPr/>
        <p:txBody>
          <a:bodyPr/>
          <a:lstStyle/>
          <a:p>
            <a:fld id="{ACBA8229-3BB4-AA42-990B-58139E2B773F}" type="slidenum">
              <a:rPr lang="de-DE" smtClean="0"/>
              <a:t>6</a:t>
            </a:fld>
            <a:endParaRPr lang="de-DE"/>
          </a:p>
        </p:txBody>
      </p:sp>
    </p:spTree>
    <p:extLst>
      <p:ext uri="{BB962C8B-B14F-4D97-AF65-F5344CB8AC3E}">
        <p14:creationId xmlns:p14="http://schemas.microsoft.com/office/powerpoint/2010/main" val="28083183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 typeface="Arial" panose="020B0604020202020204" pitchFamily="34" charset="0"/>
              <a:buChar char="•"/>
            </a:pPr>
            <a:endParaRPr lang="de-DE" dirty="0"/>
          </a:p>
        </p:txBody>
      </p:sp>
      <p:sp>
        <p:nvSpPr>
          <p:cNvPr id="4" name="Foliennummernplatzhalter 3"/>
          <p:cNvSpPr>
            <a:spLocks noGrp="1"/>
          </p:cNvSpPr>
          <p:nvPr>
            <p:ph type="sldNum" sz="quarter" idx="5"/>
          </p:nvPr>
        </p:nvSpPr>
        <p:spPr/>
        <p:txBody>
          <a:bodyPr/>
          <a:lstStyle/>
          <a:p>
            <a:fld id="{ACBA8229-3BB4-AA42-990B-58139E2B773F}" type="slidenum">
              <a:rPr lang="de-DE" smtClean="0"/>
              <a:t>7</a:t>
            </a:fld>
            <a:endParaRPr lang="de-DE"/>
          </a:p>
        </p:txBody>
      </p:sp>
    </p:spTree>
    <p:extLst>
      <p:ext uri="{BB962C8B-B14F-4D97-AF65-F5344CB8AC3E}">
        <p14:creationId xmlns:p14="http://schemas.microsoft.com/office/powerpoint/2010/main" val="11395270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ACBA8229-3BB4-AA42-990B-58139E2B773F}" type="slidenum">
              <a:rPr lang="de-DE" smtClean="0"/>
              <a:t>8</a:t>
            </a:fld>
            <a:endParaRPr lang="de-DE"/>
          </a:p>
        </p:txBody>
      </p:sp>
    </p:spTree>
    <p:extLst>
      <p:ext uri="{BB962C8B-B14F-4D97-AF65-F5344CB8AC3E}">
        <p14:creationId xmlns:p14="http://schemas.microsoft.com/office/powerpoint/2010/main" val="36160229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ACBA8229-3BB4-AA42-990B-58139E2B773F}" type="slidenum">
              <a:rPr lang="de-DE" smtClean="0"/>
              <a:t>9</a:t>
            </a:fld>
            <a:endParaRPr lang="de-DE"/>
          </a:p>
        </p:txBody>
      </p:sp>
    </p:spTree>
    <p:extLst>
      <p:ext uri="{BB962C8B-B14F-4D97-AF65-F5344CB8AC3E}">
        <p14:creationId xmlns:p14="http://schemas.microsoft.com/office/powerpoint/2010/main" val="34945096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Title 1"/>
          <p:cNvSpPr>
            <a:spLocks noGrp="1"/>
          </p:cNvSpPr>
          <p:nvPr>
            <p:ph type="ctrTitle"/>
          </p:nvPr>
        </p:nvSpPr>
        <p:spPr>
          <a:xfrm>
            <a:off x="1295400" y="2286000"/>
            <a:ext cx="7620000" cy="555625"/>
          </a:xfrm>
          <a:prstGeom prst="rect">
            <a:avLst/>
          </a:prstGeom>
        </p:spPr>
        <p:txBody>
          <a:bodyPr anchor="t">
            <a:normAutofit/>
          </a:bodyPr>
          <a:lstStyle>
            <a:lvl1pPr algn="r">
              <a:defRPr sz="2400" b="1" cap="all">
                <a:solidFill>
                  <a:srgbClr val="887F6E"/>
                </a:solidFill>
              </a:defRPr>
            </a:lvl1pPr>
          </a:lstStyle>
          <a:p>
            <a:r>
              <a:rPr lang="en-GB" dirty="0"/>
              <a:t>Click to edit Master title style</a:t>
            </a:r>
            <a:endParaRPr lang="en-US" dirty="0"/>
          </a:p>
        </p:txBody>
      </p:sp>
      <p:sp>
        <p:nvSpPr>
          <p:cNvPr id="7" name="Text Placeholder 8"/>
          <p:cNvSpPr>
            <a:spLocks noGrp="1"/>
          </p:cNvSpPr>
          <p:nvPr>
            <p:ph type="body" sz="quarter" idx="12"/>
          </p:nvPr>
        </p:nvSpPr>
        <p:spPr>
          <a:xfrm>
            <a:off x="3886200" y="4059112"/>
            <a:ext cx="5029200" cy="990600"/>
          </a:xfrm>
        </p:spPr>
        <p:txBody>
          <a:bodyPr/>
          <a:lstStyle>
            <a:lvl1pPr algn="r">
              <a:defRPr sz="1600"/>
            </a:lvl1pPr>
          </a:lstStyle>
          <a:p>
            <a:pPr lvl="0"/>
            <a:r>
              <a:rPr lang="en-GB" dirty="0"/>
              <a:t>Click to edit Master text styles</a:t>
            </a:r>
          </a:p>
        </p:txBody>
      </p:sp>
      <p:sp>
        <p:nvSpPr>
          <p:cNvPr id="8" name="Subtitle 6"/>
          <p:cNvSpPr>
            <a:spLocks noGrp="1"/>
          </p:cNvSpPr>
          <p:nvPr>
            <p:ph type="subTitle" idx="1"/>
          </p:nvPr>
        </p:nvSpPr>
        <p:spPr>
          <a:xfrm>
            <a:off x="1295400" y="2841625"/>
            <a:ext cx="7620000" cy="457200"/>
          </a:xfrm>
        </p:spPr>
        <p:txBody>
          <a:bodyPr/>
          <a:lstStyle>
            <a:lvl1pPr algn="r">
              <a:defRPr sz="1800">
                <a:solidFill>
                  <a:schemeClr val="tx1"/>
                </a:solidFill>
              </a:defRPr>
            </a:lvl1pPr>
          </a:lstStyle>
          <a:p>
            <a:r>
              <a:rPr lang="en-GB" dirty="0"/>
              <a:t>Click to edit Master subtitle style</a:t>
            </a:r>
            <a:endParaRPr lang="en-US" dirty="0"/>
          </a:p>
        </p:txBody>
      </p:sp>
    </p:spTree>
    <p:extLst>
      <p:ext uri="{BB962C8B-B14F-4D97-AF65-F5344CB8AC3E}">
        <p14:creationId xmlns:p14="http://schemas.microsoft.com/office/powerpoint/2010/main" val="3160540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Footer Placeholder 2"/>
          <p:cNvSpPr>
            <a:spLocks noGrp="1"/>
          </p:cNvSpPr>
          <p:nvPr>
            <p:ph type="ftr" sz="quarter" idx="10"/>
          </p:nvPr>
        </p:nvSpPr>
        <p:spPr/>
        <p:txBody>
          <a:bodyPr/>
          <a:lstStyle/>
          <a:p>
            <a:r>
              <a:rPr lang="en-US"/>
              <a:t>Footer - add copy here </a:t>
            </a:r>
          </a:p>
        </p:txBody>
      </p:sp>
      <p:sp>
        <p:nvSpPr>
          <p:cNvPr id="4" name="Slide Number Placeholder 3"/>
          <p:cNvSpPr>
            <a:spLocks noGrp="1"/>
          </p:cNvSpPr>
          <p:nvPr>
            <p:ph type="sldNum" sz="quarter" idx="11"/>
          </p:nvPr>
        </p:nvSpPr>
        <p:spPr/>
        <p:txBody>
          <a:bodyPr/>
          <a:lstStyle/>
          <a:p>
            <a:fld id="{3525CFF1-B50C-BD43-BA64-90420A92ACFD}" type="slidenum">
              <a:rPr lang="en-US"/>
              <a:pPr/>
              <a:t>‹Nr.›</a:t>
            </a:fld>
            <a:endParaRPr lang="en-US"/>
          </a:p>
        </p:txBody>
      </p:sp>
      <p:sp>
        <p:nvSpPr>
          <p:cNvPr id="5" name="Text Placeholder 10"/>
          <p:cNvSpPr>
            <a:spLocks noGrp="1"/>
          </p:cNvSpPr>
          <p:nvPr>
            <p:ph type="body" sz="quarter" idx="13"/>
          </p:nvPr>
        </p:nvSpPr>
        <p:spPr>
          <a:xfrm>
            <a:off x="457200" y="1317600"/>
            <a:ext cx="8439150" cy="3335337"/>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1519321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Footer Placeholder 2"/>
          <p:cNvSpPr>
            <a:spLocks noGrp="1"/>
          </p:cNvSpPr>
          <p:nvPr>
            <p:ph type="ftr" sz="quarter" idx="10"/>
          </p:nvPr>
        </p:nvSpPr>
        <p:spPr/>
        <p:txBody>
          <a:bodyPr/>
          <a:lstStyle/>
          <a:p>
            <a:r>
              <a:rPr lang="en-US"/>
              <a:t>Footer - add copy here </a:t>
            </a:r>
          </a:p>
        </p:txBody>
      </p:sp>
      <p:sp>
        <p:nvSpPr>
          <p:cNvPr id="4" name="Slide Number Placeholder 3"/>
          <p:cNvSpPr>
            <a:spLocks noGrp="1"/>
          </p:cNvSpPr>
          <p:nvPr>
            <p:ph type="sldNum" sz="quarter" idx="11"/>
          </p:nvPr>
        </p:nvSpPr>
        <p:spPr/>
        <p:txBody>
          <a:bodyPr/>
          <a:lstStyle/>
          <a:p>
            <a:fld id="{3525CFF1-B50C-BD43-BA64-90420A92ACFD}" type="slidenum">
              <a:rPr lang="en-US"/>
              <a:pPr/>
              <a:t>‹Nr.›</a:t>
            </a:fld>
            <a:endParaRPr lang="en-US"/>
          </a:p>
        </p:txBody>
      </p:sp>
    </p:spTree>
    <p:extLst>
      <p:ext uri="{BB962C8B-B14F-4D97-AF65-F5344CB8AC3E}">
        <p14:creationId xmlns:p14="http://schemas.microsoft.com/office/powerpoint/2010/main" val="11856282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Footer Placeholder 2"/>
          <p:cNvSpPr>
            <a:spLocks noGrp="1"/>
          </p:cNvSpPr>
          <p:nvPr>
            <p:ph type="ftr" sz="quarter" idx="10"/>
          </p:nvPr>
        </p:nvSpPr>
        <p:spPr/>
        <p:txBody>
          <a:bodyPr/>
          <a:lstStyle/>
          <a:p>
            <a:r>
              <a:rPr lang="en-US"/>
              <a:t>Footer - add copy here </a:t>
            </a:r>
          </a:p>
        </p:txBody>
      </p:sp>
      <p:sp>
        <p:nvSpPr>
          <p:cNvPr id="4" name="Slide Number Placeholder 3"/>
          <p:cNvSpPr>
            <a:spLocks noGrp="1"/>
          </p:cNvSpPr>
          <p:nvPr>
            <p:ph type="sldNum" sz="quarter" idx="11"/>
          </p:nvPr>
        </p:nvSpPr>
        <p:spPr/>
        <p:txBody>
          <a:bodyPr/>
          <a:lstStyle/>
          <a:p>
            <a:fld id="{3525CFF1-B50C-BD43-BA64-90420A92ACFD}" type="slidenum">
              <a:rPr lang="en-US"/>
              <a:pPr/>
              <a:t>‹Nr.›</a:t>
            </a:fld>
            <a:endParaRPr lang="en-US"/>
          </a:p>
        </p:txBody>
      </p:sp>
      <p:sp>
        <p:nvSpPr>
          <p:cNvPr id="5" name="Content Placeholder 2"/>
          <p:cNvSpPr>
            <a:spLocks noGrp="1"/>
          </p:cNvSpPr>
          <p:nvPr>
            <p:ph idx="1"/>
          </p:nvPr>
        </p:nvSpPr>
        <p:spPr>
          <a:xfrm>
            <a:off x="457200" y="1317600"/>
            <a:ext cx="8439150" cy="3312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8746162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Footer Placeholder 2"/>
          <p:cNvSpPr>
            <a:spLocks noGrp="1"/>
          </p:cNvSpPr>
          <p:nvPr>
            <p:ph type="ftr" sz="quarter" idx="10"/>
          </p:nvPr>
        </p:nvSpPr>
        <p:spPr/>
        <p:txBody>
          <a:bodyPr/>
          <a:lstStyle/>
          <a:p>
            <a:r>
              <a:rPr lang="en-US"/>
              <a:t>Footer - add copy here </a:t>
            </a:r>
          </a:p>
        </p:txBody>
      </p:sp>
      <p:sp>
        <p:nvSpPr>
          <p:cNvPr id="4" name="Slide Number Placeholder 3"/>
          <p:cNvSpPr>
            <a:spLocks noGrp="1"/>
          </p:cNvSpPr>
          <p:nvPr>
            <p:ph type="sldNum" sz="quarter" idx="11"/>
          </p:nvPr>
        </p:nvSpPr>
        <p:spPr/>
        <p:txBody>
          <a:bodyPr/>
          <a:lstStyle/>
          <a:p>
            <a:fld id="{3525CFF1-B50C-BD43-BA64-90420A92ACFD}" type="slidenum">
              <a:rPr lang="en-US"/>
              <a:pPr/>
              <a:t>‹Nr.›</a:t>
            </a:fld>
            <a:endParaRPr lang="en-US"/>
          </a:p>
        </p:txBody>
      </p:sp>
      <p:sp>
        <p:nvSpPr>
          <p:cNvPr id="5" name="Picture Placeholder 2"/>
          <p:cNvSpPr>
            <a:spLocks noGrp="1"/>
          </p:cNvSpPr>
          <p:nvPr>
            <p:ph type="pic" idx="1"/>
          </p:nvPr>
        </p:nvSpPr>
        <p:spPr>
          <a:xfrm>
            <a:off x="457200" y="1317600"/>
            <a:ext cx="8439150" cy="2926616"/>
          </a:xfrm>
        </p:spPr>
        <p:txBody>
          <a:bodyPr rtlCol="0">
            <a:normAutofit/>
          </a:bodyPr>
          <a:lstStyle>
            <a:lvl1pPr marL="0" indent="0">
              <a:buNone/>
              <a:defRPr sz="2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GB" noProof="0"/>
              <a:t>Drag picture to placeholder or click icon to add</a:t>
            </a:r>
            <a:endParaRPr lang="en-US" noProof="0"/>
          </a:p>
        </p:txBody>
      </p:sp>
      <p:sp>
        <p:nvSpPr>
          <p:cNvPr id="7" name="Text Placeholder 6"/>
          <p:cNvSpPr>
            <a:spLocks noGrp="1"/>
          </p:cNvSpPr>
          <p:nvPr>
            <p:ph type="body" sz="quarter" idx="12" hasCustomPrompt="1"/>
          </p:nvPr>
        </p:nvSpPr>
        <p:spPr>
          <a:xfrm>
            <a:off x="457200" y="4332288"/>
            <a:ext cx="8439150" cy="331787"/>
          </a:xfrm>
        </p:spPr>
        <p:txBody>
          <a:bodyPr>
            <a:noAutofit/>
          </a:bodyPr>
          <a:lstStyle>
            <a:lvl1pPr>
              <a:defRPr sz="1600"/>
            </a:lvl1pPr>
          </a:lstStyle>
          <a:p>
            <a:pPr lvl="0"/>
            <a:r>
              <a:rPr lang="en-GB"/>
              <a:t>Click to add text</a:t>
            </a:r>
          </a:p>
        </p:txBody>
      </p:sp>
    </p:spTree>
    <p:extLst>
      <p:ext uri="{BB962C8B-B14F-4D97-AF65-F5344CB8AC3E}">
        <p14:creationId xmlns:p14="http://schemas.microsoft.com/office/powerpoint/2010/main" val="407789483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7"/>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idx="1"/>
          </p:nvPr>
        </p:nvSpPr>
        <p:spPr>
          <a:xfrm>
            <a:off x="457200" y="1317600"/>
            <a:ext cx="8438400" cy="3312000"/>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8" name="Footer Placeholder 3"/>
          <p:cNvSpPr>
            <a:spLocks noGrp="1"/>
          </p:cNvSpPr>
          <p:nvPr>
            <p:ph type="ftr" sz="quarter" idx="3"/>
          </p:nvPr>
        </p:nvSpPr>
        <p:spPr>
          <a:xfrm>
            <a:off x="457200" y="4767264"/>
            <a:ext cx="2895600" cy="273844"/>
          </a:xfrm>
          <a:prstGeom prst="rect">
            <a:avLst/>
          </a:prstGeom>
        </p:spPr>
        <p:txBody>
          <a:bodyPr/>
          <a:lstStyle>
            <a:lvl1pPr algn="l">
              <a:defRPr sz="900">
                <a:solidFill>
                  <a:srgbClr val="887F6E"/>
                </a:solidFill>
                <a:latin typeface="Arial"/>
                <a:cs typeface="Arial"/>
              </a:defRPr>
            </a:lvl1pPr>
          </a:lstStyle>
          <a:p>
            <a:r>
              <a:rPr lang="en-US"/>
              <a:t>Footer - add copy here </a:t>
            </a:r>
          </a:p>
        </p:txBody>
      </p:sp>
      <p:sp>
        <p:nvSpPr>
          <p:cNvPr id="9" name="Slide Number Placeholder 4"/>
          <p:cNvSpPr>
            <a:spLocks noGrp="1"/>
          </p:cNvSpPr>
          <p:nvPr>
            <p:ph type="sldNum" sz="quarter" idx="4"/>
          </p:nvPr>
        </p:nvSpPr>
        <p:spPr>
          <a:xfrm>
            <a:off x="8285478" y="4767264"/>
            <a:ext cx="610872" cy="273844"/>
          </a:xfrm>
          <a:prstGeom prst="rect">
            <a:avLst/>
          </a:prstGeom>
        </p:spPr>
        <p:txBody>
          <a:bodyPr/>
          <a:lstStyle>
            <a:lvl1pPr algn="r">
              <a:defRPr sz="900">
                <a:solidFill>
                  <a:srgbClr val="887F6E"/>
                </a:solidFill>
                <a:latin typeface="Arial"/>
                <a:cs typeface="Arial"/>
              </a:defRPr>
            </a:lvl1pPr>
          </a:lstStyle>
          <a:p>
            <a:fld id="{3525CFF1-B50C-BD43-BA64-90420A92ACFD}" type="slidenum">
              <a:rPr lang="en-US"/>
              <a:pPr/>
              <a:t>‹Nr.›</a:t>
            </a:fld>
            <a:endParaRPr lang="en-US"/>
          </a:p>
        </p:txBody>
      </p:sp>
      <p:sp>
        <p:nvSpPr>
          <p:cNvPr id="2" name="Title Placeholder 1"/>
          <p:cNvSpPr>
            <a:spLocks noGrp="1"/>
          </p:cNvSpPr>
          <p:nvPr>
            <p:ph type="title"/>
          </p:nvPr>
        </p:nvSpPr>
        <p:spPr>
          <a:xfrm>
            <a:off x="457200" y="674048"/>
            <a:ext cx="8439150" cy="495384"/>
          </a:xfrm>
          <a:prstGeom prst="rect">
            <a:avLst/>
          </a:prstGeom>
        </p:spPr>
        <p:txBody>
          <a:bodyPr vert="horz" lIns="91440" tIns="45720" rIns="91440" bIns="45720" rtlCol="0" anchor="ctr">
            <a:normAutofit/>
          </a:bodyPr>
          <a:lstStyle/>
          <a:p>
            <a:r>
              <a:rPr lang="en-GB"/>
              <a:t>Click to edit Master title style</a:t>
            </a:r>
            <a:endParaRPr lang="en-US"/>
          </a:p>
        </p:txBody>
      </p:sp>
    </p:spTree>
    <p:extLst>
      <p:ext uri="{BB962C8B-B14F-4D97-AF65-F5344CB8AC3E}">
        <p14:creationId xmlns:p14="http://schemas.microsoft.com/office/powerpoint/2010/main" val="230187538"/>
      </p:ext>
    </p:extLst>
  </p:cSld>
  <p:clrMap bg1="lt1" tx1="dk1" bg2="lt2" tx2="dk2" accent1="accent1" accent2="accent2" accent3="accent3" accent4="accent4" accent5="accent5" accent6="accent6" hlink="hlink" folHlink="folHlink"/>
  <p:sldLayoutIdLst>
    <p:sldLayoutId id="2147483649" r:id="rId1"/>
    <p:sldLayoutId id="2147483664" r:id="rId2"/>
    <p:sldLayoutId id="2147483663" r:id="rId3"/>
    <p:sldLayoutId id="2147483665" r:id="rId4"/>
    <p:sldLayoutId id="2147483666" r:id="rId5"/>
  </p:sldLayoutIdLst>
  <p:hf hdr="0" dt="0"/>
  <p:txStyles>
    <p:titleStyle>
      <a:lvl1pPr algn="r" defTabSz="457200" rtl="0" eaLnBrk="1" latinLnBrk="0" hangingPunct="1">
        <a:spcBef>
          <a:spcPct val="0"/>
        </a:spcBef>
        <a:buNone/>
        <a:defRPr sz="2000" b="1" kern="1200">
          <a:solidFill>
            <a:schemeClr val="bg1"/>
          </a:solidFill>
          <a:latin typeface="+mj-lt"/>
          <a:ea typeface="+mj-ea"/>
          <a:cs typeface="+mj-cs"/>
        </a:defRPr>
      </a:lvl1pPr>
    </p:titleStyle>
    <p:bodyStyle>
      <a:lvl1pPr marL="0" indent="0" algn="l" defTabSz="457200" rtl="0" eaLnBrk="1" latinLnBrk="0" hangingPunct="1">
        <a:spcBef>
          <a:spcPct val="20000"/>
        </a:spcBef>
        <a:buFont typeface="Arial"/>
        <a:buNone/>
        <a:defRPr sz="2000" kern="1200">
          <a:solidFill>
            <a:schemeClr val="tx1"/>
          </a:solidFill>
          <a:latin typeface="Arial"/>
          <a:ea typeface="+mn-ea"/>
          <a:cs typeface="Arial"/>
        </a:defRPr>
      </a:lvl1pPr>
      <a:lvl2pPr marL="360000" indent="-360000" algn="l" defTabSz="457200" rtl="0" eaLnBrk="1" latinLnBrk="0" hangingPunct="1">
        <a:spcBef>
          <a:spcPct val="20000"/>
        </a:spcBef>
        <a:buClr>
          <a:srgbClr val="887F6E"/>
        </a:buClr>
        <a:buFont typeface="Arial"/>
        <a:buChar char="•"/>
        <a:defRPr sz="2000" kern="1200">
          <a:solidFill>
            <a:schemeClr val="tx1"/>
          </a:solidFill>
          <a:latin typeface="Arial"/>
          <a:ea typeface="+mn-ea"/>
          <a:cs typeface="Arial"/>
        </a:defRPr>
      </a:lvl2pPr>
      <a:lvl3pPr marL="720000" indent="-360000" algn="l" defTabSz="457200" rtl="0" eaLnBrk="1" latinLnBrk="0" hangingPunct="1">
        <a:spcBef>
          <a:spcPct val="20000"/>
        </a:spcBef>
        <a:buClr>
          <a:srgbClr val="887F6E"/>
        </a:buClr>
        <a:buFont typeface="Arial"/>
        <a:buChar char="•"/>
        <a:defRPr sz="1800" kern="1200">
          <a:solidFill>
            <a:schemeClr val="tx1"/>
          </a:solidFill>
          <a:latin typeface="Arial"/>
          <a:ea typeface="+mn-ea"/>
          <a:cs typeface="Arial"/>
        </a:defRPr>
      </a:lvl3pPr>
      <a:lvl4pPr marL="1080000" indent="-360000" algn="l" defTabSz="457200" rtl="0" eaLnBrk="1" latinLnBrk="0" hangingPunct="1">
        <a:spcBef>
          <a:spcPct val="20000"/>
        </a:spcBef>
        <a:buClr>
          <a:srgbClr val="887F6E"/>
        </a:buClr>
        <a:buFont typeface="Arial"/>
        <a:buChar char="•"/>
        <a:defRPr sz="1800" kern="1200">
          <a:solidFill>
            <a:schemeClr val="tx1"/>
          </a:solidFill>
          <a:latin typeface="Arial"/>
          <a:ea typeface="+mn-ea"/>
          <a:cs typeface="Arial"/>
        </a:defRPr>
      </a:lvl4pPr>
      <a:lvl5pPr marL="1440000" indent="-360000" algn="l" defTabSz="457200" rtl="0" eaLnBrk="1" latinLnBrk="0" hangingPunct="1">
        <a:spcBef>
          <a:spcPct val="20000"/>
        </a:spcBef>
        <a:buClr>
          <a:srgbClr val="887F6E"/>
        </a:buClr>
        <a:buFont typeface="Arial"/>
        <a:buChar char="•"/>
        <a:defRPr sz="18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cept.org/ecc/mous-and-lous-between-cept-ecc-former-erc-and-other-organisations"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www.seamcat.org/"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eccwp.cept.org/"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hyperlink" Target="https://docdb.cept.org/home"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www.efis.dk/"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cept.org/ecc"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hyperlink" Target="https://x.com/CEPT_ECC" TargetMode="External"/><Relationship Id="rId5" Type="http://schemas.openxmlformats.org/officeDocument/2006/relationships/hyperlink" Target="https://dk.linkedin.com/company/electronic-communications-committee" TargetMode="External"/><Relationship Id="rId4" Type="http://schemas.openxmlformats.org/officeDocument/2006/relationships/hyperlink" Target="mailto:eccnewsletter-join@list.cept.org"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mailto:Christiane.Seifert@BNetzA.de" TargetMode="External"/><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hyperlink" Target="mailto:eco@eco.cept.org" TargetMode="External"/><Relationship Id="rId4" Type="http://schemas.openxmlformats.org/officeDocument/2006/relationships/hyperlink" Target="http://www.cept.org/ecc"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cept.org/ecc/ecc-strategic-plan"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cept.org/ecc/groups-list"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hyperlink" Target="https://cept.org/ecc/groups-list" TargetMode="External"/><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hyperlink" Target="https://cept.org/ecc/meeting-calendar"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hyperlink" Target="https://cept.org/ecc/meeting-documents"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cept.org/files/1475/Edition_16_Amendments_to_the_ECC_%20RoP_November%202024.pdf"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s://cept.org/files/1475/Edition_29_of_ECC_WMs_November_2024.pdf"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cept.org/ecc/tools-and-services/ecc-consultation"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hyperlink" Target="https://cept.org/ecc/tools-and-services/ecc-questionnaire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8927" y="2286000"/>
            <a:ext cx="8146473" cy="555625"/>
          </a:xfrm>
        </p:spPr>
        <p:txBody>
          <a:bodyPr>
            <a:normAutofit fontScale="90000"/>
          </a:bodyPr>
          <a:lstStyle/>
          <a:p>
            <a:r>
              <a:rPr lang="en-US" dirty="0"/>
              <a:t>Session 2: </a:t>
            </a:r>
            <a:br>
              <a:rPr lang="en-US" dirty="0"/>
            </a:br>
            <a:r>
              <a:rPr lang="en-US" dirty="0"/>
              <a:t>European Framework for the use of spectrum</a:t>
            </a:r>
          </a:p>
        </p:txBody>
      </p:sp>
      <p:sp>
        <p:nvSpPr>
          <p:cNvPr id="3" name="Text Placeholder 2"/>
          <p:cNvSpPr>
            <a:spLocks noGrp="1"/>
          </p:cNvSpPr>
          <p:nvPr>
            <p:ph type="body" sz="quarter" idx="12"/>
          </p:nvPr>
        </p:nvSpPr>
        <p:spPr/>
        <p:txBody>
          <a:bodyPr/>
          <a:lstStyle/>
          <a:p>
            <a:r>
              <a:rPr lang="en-US" dirty="0"/>
              <a:t>Chris Seifert, ECC chair</a:t>
            </a:r>
          </a:p>
        </p:txBody>
      </p:sp>
      <p:sp>
        <p:nvSpPr>
          <p:cNvPr id="4" name="Subtitle 3"/>
          <p:cNvSpPr>
            <a:spLocks noGrp="1"/>
          </p:cNvSpPr>
          <p:nvPr>
            <p:ph type="subTitle" idx="1"/>
          </p:nvPr>
        </p:nvSpPr>
        <p:spPr>
          <a:xfrm>
            <a:off x="1295400" y="2841625"/>
            <a:ext cx="7620000" cy="670502"/>
          </a:xfrm>
        </p:spPr>
        <p:txBody>
          <a:bodyPr>
            <a:normAutofit lnSpcReduction="10000"/>
          </a:bodyPr>
          <a:lstStyle/>
          <a:p>
            <a:endParaRPr lang="en-US" dirty="0"/>
          </a:p>
          <a:p>
            <a:r>
              <a:rPr lang="en-US" dirty="0"/>
              <a:t>The role of ECC</a:t>
            </a:r>
          </a:p>
        </p:txBody>
      </p:sp>
    </p:spTree>
    <p:extLst>
      <p:ext uri="{BB962C8B-B14F-4D97-AF65-F5344CB8AC3E}">
        <p14:creationId xmlns:p14="http://schemas.microsoft.com/office/powerpoint/2010/main" val="8197792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Partnership with other </a:t>
            </a:r>
            <a:r>
              <a:rPr lang="en-US" dirty="0" err="1"/>
              <a:t>organisations</a:t>
            </a:r>
            <a:endParaRPr lang="en-US" dirty="0"/>
          </a:p>
        </p:txBody>
      </p:sp>
      <p:sp>
        <p:nvSpPr>
          <p:cNvPr id="3" name="Footer Placeholder 2"/>
          <p:cNvSpPr>
            <a:spLocks noGrp="1"/>
          </p:cNvSpPr>
          <p:nvPr>
            <p:ph type="ftr" sz="quarter" idx="10"/>
          </p:nvPr>
        </p:nvSpPr>
        <p:spPr>
          <a:xfrm>
            <a:off x="457199" y="4767264"/>
            <a:ext cx="5932967" cy="273844"/>
          </a:xfrm>
        </p:spPr>
        <p:txBody>
          <a:bodyPr/>
          <a:lstStyle/>
          <a:p>
            <a:r>
              <a:rPr lang="en-US" dirty="0"/>
              <a:t>CEPT Workshop on Spectrum, Numbering, ITU Policy, and Postal Regulation, 2025</a:t>
            </a:r>
          </a:p>
        </p:txBody>
      </p:sp>
      <p:sp>
        <p:nvSpPr>
          <p:cNvPr id="4" name="Slide Number Placeholder 3"/>
          <p:cNvSpPr>
            <a:spLocks noGrp="1"/>
          </p:cNvSpPr>
          <p:nvPr>
            <p:ph type="sldNum" sz="quarter" idx="11"/>
          </p:nvPr>
        </p:nvSpPr>
        <p:spPr/>
        <p:txBody>
          <a:bodyPr/>
          <a:lstStyle/>
          <a:p>
            <a:fld id="{3525CFF1-B50C-BD43-BA64-90420A92ACFD}" type="slidenum">
              <a:rPr lang="en-US"/>
              <a:pPr/>
              <a:t>10</a:t>
            </a:fld>
            <a:endParaRPr lang="en-US"/>
          </a:p>
        </p:txBody>
      </p:sp>
      <p:sp>
        <p:nvSpPr>
          <p:cNvPr id="5" name="Text Placeholder 4"/>
          <p:cNvSpPr>
            <a:spLocks noGrp="1"/>
          </p:cNvSpPr>
          <p:nvPr>
            <p:ph type="body" sz="quarter" idx="13"/>
          </p:nvPr>
        </p:nvSpPr>
        <p:spPr/>
        <p:txBody>
          <a:bodyPr>
            <a:normAutofit fontScale="85000" lnSpcReduction="10000"/>
          </a:bodyPr>
          <a:lstStyle/>
          <a:p>
            <a:r>
              <a:rPr lang="en-US" dirty="0"/>
              <a:t>Memorandum of Understanding (MoU) or</a:t>
            </a:r>
          </a:p>
          <a:p>
            <a:r>
              <a:rPr lang="en-US" dirty="0"/>
              <a:t>Letter of Understanding (</a:t>
            </a:r>
            <a:r>
              <a:rPr lang="en-US" dirty="0" err="1"/>
              <a:t>LoU</a:t>
            </a:r>
            <a:r>
              <a:rPr lang="en-US" dirty="0"/>
              <a:t>)</a:t>
            </a:r>
          </a:p>
          <a:p>
            <a:endParaRPr lang="en-US" dirty="0"/>
          </a:p>
          <a:p>
            <a:r>
              <a:rPr lang="en-US" dirty="0"/>
              <a:t>&lt; 50</a:t>
            </a:r>
          </a:p>
          <a:p>
            <a:endParaRPr lang="en-US" dirty="0">
              <a:hlinkClick r:id="rId3"/>
            </a:endParaRPr>
          </a:p>
          <a:p>
            <a:r>
              <a:rPr lang="en-US" dirty="0"/>
              <a:t>These </a:t>
            </a:r>
            <a:r>
              <a:rPr lang="en-US" dirty="0" err="1"/>
              <a:t>organisations</a:t>
            </a:r>
            <a:r>
              <a:rPr lang="en-US" dirty="0"/>
              <a:t> </a:t>
            </a:r>
            <a:r>
              <a:rPr lang="en-DK" dirty="0"/>
              <a:t>have the right to participate as Observers </a:t>
            </a:r>
            <a:r>
              <a:rPr lang="en-US" dirty="0"/>
              <a:t>in the meetings of the </a:t>
            </a:r>
            <a:r>
              <a:rPr lang="en-DK" dirty="0"/>
              <a:t>ECC and its subordinate groups</a:t>
            </a:r>
            <a:r>
              <a:rPr lang="en-US" dirty="0"/>
              <a:t>, on the basis of the respective MoU or </a:t>
            </a:r>
            <a:r>
              <a:rPr lang="en-US" dirty="0" err="1"/>
              <a:t>LoU</a:t>
            </a:r>
            <a:r>
              <a:rPr lang="en-US" dirty="0"/>
              <a:t>.  </a:t>
            </a:r>
            <a:r>
              <a:rPr lang="en-DK" dirty="0"/>
              <a:t>This includes regional telecommunications organisations such as ATU, APT, Arab League, CITEL and RCC who have </a:t>
            </a:r>
            <a:r>
              <a:rPr lang="en-US" dirty="0"/>
              <a:t>MoUs </a:t>
            </a:r>
            <a:r>
              <a:rPr lang="en-DK" dirty="0"/>
              <a:t>with CEPT.</a:t>
            </a:r>
            <a:endParaRPr lang="en-US" dirty="0">
              <a:hlinkClick r:id="rId3"/>
            </a:endParaRPr>
          </a:p>
          <a:p>
            <a:endParaRPr lang="en-US" dirty="0">
              <a:hlinkClick r:id="rId3"/>
            </a:endParaRPr>
          </a:p>
          <a:p>
            <a:r>
              <a:rPr lang="en-US" dirty="0">
                <a:hlinkClick r:id="rId3"/>
              </a:rPr>
              <a:t>https://cept.org/ecc/mous-and-lous-between-cept-ecc-former-erc-and-other-organisations</a:t>
            </a:r>
            <a:r>
              <a:rPr lang="en-US" dirty="0"/>
              <a:t> </a:t>
            </a:r>
          </a:p>
          <a:p>
            <a:endParaRPr lang="en-US" dirty="0"/>
          </a:p>
          <a:p>
            <a:endParaRPr lang="en-US" dirty="0"/>
          </a:p>
        </p:txBody>
      </p:sp>
    </p:spTree>
    <p:extLst>
      <p:ext uri="{BB962C8B-B14F-4D97-AF65-F5344CB8AC3E}">
        <p14:creationId xmlns:p14="http://schemas.microsoft.com/office/powerpoint/2010/main" val="16838930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SEAMCAT</a:t>
            </a:r>
          </a:p>
        </p:txBody>
      </p:sp>
      <p:sp>
        <p:nvSpPr>
          <p:cNvPr id="3" name="Footer Placeholder 2"/>
          <p:cNvSpPr>
            <a:spLocks noGrp="1"/>
          </p:cNvSpPr>
          <p:nvPr>
            <p:ph type="ftr" sz="quarter" idx="10"/>
          </p:nvPr>
        </p:nvSpPr>
        <p:spPr>
          <a:xfrm>
            <a:off x="457199" y="4767264"/>
            <a:ext cx="5932967" cy="273844"/>
          </a:xfrm>
        </p:spPr>
        <p:txBody>
          <a:bodyPr/>
          <a:lstStyle/>
          <a:p>
            <a:r>
              <a:rPr lang="en-US" dirty="0"/>
              <a:t>CEPT Workshop on Spectrum, Numbering, ITU Policy, and Postal Regulation, 2025</a:t>
            </a:r>
          </a:p>
        </p:txBody>
      </p:sp>
      <p:sp>
        <p:nvSpPr>
          <p:cNvPr id="4" name="Slide Number Placeholder 3"/>
          <p:cNvSpPr>
            <a:spLocks noGrp="1"/>
          </p:cNvSpPr>
          <p:nvPr>
            <p:ph type="sldNum" sz="quarter" idx="11"/>
          </p:nvPr>
        </p:nvSpPr>
        <p:spPr/>
        <p:txBody>
          <a:bodyPr/>
          <a:lstStyle/>
          <a:p>
            <a:fld id="{3525CFF1-B50C-BD43-BA64-90420A92ACFD}" type="slidenum">
              <a:rPr lang="en-US"/>
              <a:pPr/>
              <a:t>11</a:t>
            </a:fld>
            <a:endParaRPr lang="en-US"/>
          </a:p>
        </p:txBody>
      </p:sp>
      <p:sp>
        <p:nvSpPr>
          <p:cNvPr id="5" name="Text Placeholder 4"/>
          <p:cNvSpPr>
            <a:spLocks noGrp="1"/>
          </p:cNvSpPr>
          <p:nvPr>
            <p:ph type="body" sz="quarter" idx="13"/>
          </p:nvPr>
        </p:nvSpPr>
        <p:spPr/>
        <p:txBody>
          <a:bodyPr/>
          <a:lstStyle/>
          <a:p>
            <a:endParaRPr lang="en-US" dirty="0"/>
          </a:p>
          <a:p>
            <a:r>
              <a:rPr lang="en-US" dirty="0"/>
              <a:t>SEAMCAT (</a:t>
            </a:r>
            <a:r>
              <a:rPr lang="en-US" dirty="0">
                <a:hlinkClick r:id="rId3"/>
              </a:rPr>
              <a:t>http://www.seamcat.org/</a:t>
            </a:r>
            <a:r>
              <a:rPr lang="en-US" dirty="0"/>
              <a:t> ) is an open source and free-of-charge software tool, which permits statistical modelling of different radio interference situations. It enables Administrations and industry to assess the potential interference between different radiocommunication systems that operate in shared or adjacent frequency bands.</a:t>
            </a:r>
          </a:p>
          <a:p>
            <a:endParaRPr lang="en-US" dirty="0"/>
          </a:p>
        </p:txBody>
      </p:sp>
    </p:spTree>
    <p:extLst>
      <p:ext uri="{BB962C8B-B14F-4D97-AF65-F5344CB8AC3E}">
        <p14:creationId xmlns:p14="http://schemas.microsoft.com/office/powerpoint/2010/main" val="37225169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ECC Deliverables</a:t>
            </a:r>
          </a:p>
        </p:txBody>
      </p:sp>
      <p:sp>
        <p:nvSpPr>
          <p:cNvPr id="3" name="Footer Placeholder 2"/>
          <p:cNvSpPr>
            <a:spLocks noGrp="1"/>
          </p:cNvSpPr>
          <p:nvPr>
            <p:ph type="ftr" sz="quarter" idx="10"/>
          </p:nvPr>
        </p:nvSpPr>
        <p:spPr>
          <a:xfrm>
            <a:off x="457199" y="4767264"/>
            <a:ext cx="5932967" cy="273844"/>
          </a:xfrm>
        </p:spPr>
        <p:txBody>
          <a:bodyPr/>
          <a:lstStyle/>
          <a:p>
            <a:r>
              <a:rPr lang="en-US" dirty="0"/>
              <a:t>CEPT Workshop on Spectrum, Numbering, ITU Policy, and Postal Regulation, 2025</a:t>
            </a:r>
          </a:p>
        </p:txBody>
      </p:sp>
      <p:sp>
        <p:nvSpPr>
          <p:cNvPr id="4" name="Slide Number Placeholder 3"/>
          <p:cNvSpPr>
            <a:spLocks noGrp="1"/>
          </p:cNvSpPr>
          <p:nvPr>
            <p:ph type="sldNum" sz="quarter" idx="11"/>
          </p:nvPr>
        </p:nvSpPr>
        <p:spPr/>
        <p:txBody>
          <a:bodyPr/>
          <a:lstStyle/>
          <a:p>
            <a:fld id="{3525CFF1-B50C-BD43-BA64-90420A92ACFD}" type="slidenum">
              <a:rPr lang="en-US"/>
              <a:pPr/>
              <a:t>12</a:t>
            </a:fld>
            <a:endParaRPr lang="en-US"/>
          </a:p>
        </p:txBody>
      </p:sp>
      <p:sp>
        <p:nvSpPr>
          <p:cNvPr id="5" name="Text Placeholder 4"/>
          <p:cNvSpPr>
            <a:spLocks noGrp="1"/>
          </p:cNvSpPr>
          <p:nvPr>
            <p:ph type="body" sz="quarter" idx="13"/>
          </p:nvPr>
        </p:nvSpPr>
        <p:spPr/>
        <p:txBody>
          <a:bodyPr>
            <a:normAutofit fontScale="55000" lnSpcReduction="20000"/>
          </a:bodyPr>
          <a:lstStyle/>
          <a:p>
            <a:r>
              <a:rPr lang="en-US" b="1" dirty="0"/>
              <a:t>ECC Decisions</a:t>
            </a:r>
          </a:p>
          <a:p>
            <a:r>
              <a:rPr lang="en-US" dirty="0"/>
              <a:t>to </a:t>
            </a:r>
            <a:r>
              <a:rPr lang="en-US" dirty="0" err="1"/>
              <a:t>harmonise</a:t>
            </a:r>
            <a:r>
              <a:rPr lang="en-US" dirty="0"/>
              <a:t> the use of spectrum and numbering across the CEPT membership</a:t>
            </a:r>
          </a:p>
          <a:p>
            <a:endParaRPr lang="en-US" dirty="0"/>
          </a:p>
          <a:p>
            <a:r>
              <a:rPr lang="en-US" b="1" dirty="0"/>
              <a:t>ECC Recommendations </a:t>
            </a:r>
          </a:p>
          <a:p>
            <a:r>
              <a:rPr lang="en-US" dirty="0"/>
              <a:t>intended as </a:t>
            </a:r>
            <a:r>
              <a:rPr lang="en-US" dirty="0" err="1"/>
              <a:t>harmonisation</a:t>
            </a:r>
            <a:r>
              <a:rPr lang="en-US" dirty="0"/>
              <a:t> measures for those matters where ECC Decisions are not yet relevant, or as guidance to national Administrations</a:t>
            </a:r>
          </a:p>
          <a:p>
            <a:endParaRPr lang="en-US" dirty="0"/>
          </a:p>
          <a:p>
            <a:r>
              <a:rPr lang="en-US" b="1" dirty="0"/>
              <a:t>ECC Reports</a:t>
            </a:r>
          </a:p>
          <a:p>
            <a:r>
              <a:rPr lang="en-US" dirty="0"/>
              <a:t>in support of ECC Decisions, ECC Recommendations or European Common Proposals (ECPs) adopted on a voluntary basis by European countries at World Radiocommunication Conferences</a:t>
            </a:r>
          </a:p>
          <a:p>
            <a:endParaRPr lang="en-US" dirty="0"/>
          </a:p>
          <a:p>
            <a:r>
              <a:rPr lang="en-US" b="1" dirty="0"/>
              <a:t>CEPT Reports</a:t>
            </a:r>
          </a:p>
          <a:p>
            <a:r>
              <a:rPr lang="en-US" dirty="0"/>
              <a:t>technical studies carried out by the ECC under mandates from the EC; </a:t>
            </a:r>
          </a:p>
          <a:p>
            <a:r>
              <a:rPr lang="en-US" dirty="0"/>
              <a:t>these studies give results that are typically used as the technical basis of EC Decisions on spectrum policy matters</a:t>
            </a:r>
          </a:p>
          <a:p>
            <a:endParaRPr lang="en-US" dirty="0"/>
          </a:p>
          <a:p>
            <a:endParaRPr lang="en-US" dirty="0"/>
          </a:p>
          <a:p>
            <a:r>
              <a:rPr lang="en-US" dirty="0"/>
              <a:t>Deliverables under development: </a:t>
            </a:r>
            <a:r>
              <a:rPr lang="de-DE" dirty="0">
                <a:hlinkClick r:id="rId3"/>
              </a:rPr>
              <a:t>ECC </a:t>
            </a:r>
            <a:r>
              <a:rPr lang="de-DE" dirty="0" err="1">
                <a:hlinkClick r:id="rId3"/>
              </a:rPr>
              <a:t>WorkProgram</a:t>
            </a:r>
            <a:r>
              <a:rPr lang="de-DE" dirty="0">
                <a:hlinkClick r:id="rId3"/>
              </a:rPr>
              <a:t> Database</a:t>
            </a:r>
            <a:r>
              <a:rPr lang="de-DE" dirty="0"/>
              <a:t> </a:t>
            </a:r>
            <a:endParaRPr lang="en-US" dirty="0"/>
          </a:p>
          <a:p>
            <a:endParaRPr lang="en-US" dirty="0"/>
          </a:p>
          <a:p>
            <a:r>
              <a:rPr lang="en-US" dirty="0"/>
              <a:t>All ECC deliverables are publicly available: </a:t>
            </a:r>
            <a:r>
              <a:rPr lang="en-US" dirty="0">
                <a:hlinkClick r:id="rId4"/>
              </a:rPr>
              <a:t>https://docdb.cept.org/home</a:t>
            </a:r>
            <a:r>
              <a:rPr lang="en-US" dirty="0"/>
              <a:t> - ECO Documentation Database</a:t>
            </a:r>
          </a:p>
          <a:p>
            <a:endParaRPr lang="en-US" dirty="0"/>
          </a:p>
        </p:txBody>
      </p:sp>
    </p:spTree>
    <p:extLst>
      <p:ext uri="{BB962C8B-B14F-4D97-AF65-F5344CB8AC3E}">
        <p14:creationId xmlns:p14="http://schemas.microsoft.com/office/powerpoint/2010/main" val="6418199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ONLINE INFORMATION ON SPECTRUM USE IN THE CEPT COUNTRIES</a:t>
            </a:r>
          </a:p>
        </p:txBody>
      </p:sp>
      <p:sp>
        <p:nvSpPr>
          <p:cNvPr id="3" name="Footer Placeholder 2"/>
          <p:cNvSpPr>
            <a:spLocks noGrp="1"/>
          </p:cNvSpPr>
          <p:nvPr>
            <p:ph type="ftr" sz="quarter" idx="10"/>
          </p:nvPr>
        </p:nvSpPr>
        <p:spPr>
          <a:xfrm>
            <a:off x="457199" y="4767264"/>
            <a:ext cx="5932967" cy="273844"/>
          </a:xfrm>
        </p:spPr>
        <p:txBody>
          <a:bodyPr/>
          <a:lstStyle/>
          <a:p>
            <a:r>
              <a:rPr lang="en-US" dirty="0"/>
              <a:t>CEPT Workshop on Spectrum, Numbering, ITU Policy, and Postal Regulation, 2025</a:t>
            </a:r>
          </a:p>
        </p:txBody>
      </p:sp>
      <p:sp>
        <p:nvSpPr>
          <p:cNvPr id="4" name="Slide Number Placeholder 3"/>
          <p:cNvSpPr>
            <a:spLocks noGrp="1"/>
          </p:cNvSpPr>
          <p:nvPr>
            <p:ph type="sldNum" sz="quarter" idx="11"/>
          </p:nvPr>
        </p:nvSpPr>
        <p:spPr/>
        <p:txBody>
          <a:bodyPr/>
          <a:lstStyle/>
          <a:p>
            <a:fld id="{3525CFF1-B50C-BD43-BA64-90420A92ACFD}" type="slidenum">
              <a:rPr lang="en-US"/>
              <a:pPr/>
              <a:t>13</a:t>
            </a:fld>
            <a:endParaRPr lang="en-US"/>
          </a:p>
        </p:txBody>
      </p:sp>
      <p:sp>
        <p:nvSpPr>
          <p:cNvPr id="5" name="Text Placeholder 4"/>
          <p:cNvSpPr>
            <a:spLocks noGrp="1"/>
          </p:cNvSpPr>
          <p:nvPr>
            <p:ph type="body" sz="quarter" idx="13"/>
          </p:nvPr>
        </p:nvSpPr>
        <p:spPr/>
        <p:txBody>
          <a:bodyPr>
            <a:normAutofit/>
          </a:bodyPr>
          <a:lstStyle/>
          <a:p>
            <a:r>
              <a:rPr lang="en-US" dirty="0"/>
              <a:t>The ECO Frequency Information System (EFIS; </a:t>
            </a:r>
            <a:r>
              <a:rPr lang="en-US" dirty="0">
                <a:hlinkClick r:id="rId3"/>
              </a:rPr>
              <a:t>http://www.efis.dk/</a:t>
            </a:r>
            <a:r>
              <a:rPr lang="en-US" dirty="0"/>
              <a:t>) provides an important central resource for information on actual and projected spectrum use across Europe. This online database hosts the European Common Allocation (ECA) Table. It holds information on spectrum use, radio interfaces and licensing conditions in CEPT member countries. It also includes references to allocations under the ITU Radio Regulations, references to ECC and EC deliverables, to relevant ETSI standards and to non-regulatory information for spectrum inventory </a:t>
            </a:r>
          </a:p>
          <a:p>
            <a:r>
              <a:rPr lang="en-US" dirty="0"/>
              <a:t>Purposes.</a:t>
            </a:r>
          </a:p>
          <a:p>
            <a:r>
              <a:rPr lang="en-US" sz="1800" b="1" dirty="0">
                <a:solidFill>
                  <a:schemeClr val="bg1">
                    <a:lumMod val="75000"/>
                  </a:schemeClr>
                </a:solidFill>
                <a:ea typeface="+mj-ea"/>
                <a:cs typeface="+mj-cs"/>
              </a:rPr>
              <a:t>FREELY AVAILABLE</a:t>
            </a:r>
            <a:endParaRPr lang="en-US" dirty="0">
              <a:solidFill>
                <a:schemeClr val="bg1">
                  <a:lumMod val="75000"/>
                </a:schemeClr>
              </a:solidFill>
            </a:endParaRPr>
          </a:p>
        </p:txBody>
      </p:sp>
    </p:spTree>
    <p:extLst>
      <p:ext uri="{BB962C8B-B14F-4D97-AF65-F5344CB8AC3E}">
        <p14:creationId xmlns:p14="http://schemas.microsoft.com/office/powerpoint/2010/main" val="7326214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Stay connected with ECC</a:t>
            </a:r>
          </a:p>
        </p:txBody>
      </p:sp>
      <p:sp>
        <p:nvSpPr>
          <p:cNvPr id="3" name="Footer Placeholder 2"/>
          <p:cNvSpPr>
            <a:spLocks noGrp="1"/>
          </p:cNvSpPr>
          <p:nvPr>
            <p:ph type="ftr" sz="quarter" idx="10"/>
          </p:nvPr>
        </p:nvSpPr>
        <p:spPr>
          <a:xfrm>
            <a:off x="457199" y="4767264"/>
            <a:ext cx="5932967" cy="273844"/>
          </a:xfrm>
        </p:spPr>
        <p:txBody>
          <a:bodyPr/>
          <a:lstStyle/>
          <a:p>
            <a:r>
              <a:rPr lang="en-US" dirty="0"/>
              <a:t>CEPT Workshop on Spectrum, Numbering, ITU Policy, and Postal Regulation, 2025</a:t>
            </a:r>
          </a:p>
        </p:txBody>
      </p:sp>
      <p:sp>
        <p:nvSpPr>
          <p:cNvPr id="4" name="Slide Number Placeholder 3"/>
          <p:cNvSpPr>
            <a:spLocks noGrp="1"/>
          </p:cNvSpPr>
          <p:nvPr>
            <p:ph type="sldNum" sz="quarter" idx="11"/>
          </p:nvPr>
        </p:nvSpPr>
        <p:spPr/>
        <p:txBody>
          <a:bodyPr/>
          <a:lstStyle/>
          <a:p>
            <a:fld id="{3525CFF1-B50C-BD43-BA64-90420A92ACFD}" type="slidenum">
              <a:rPr lang="en-US"/>
              <a:pPr/>
              <a:t>14</a:t>
            </a:fld>
            <a:endParaRPr lang="en-US"/>
          </a:p>
        </p:txBody>
      </p:sp>
      <p:sp>
        <p:nvSpPr>
          <p:cNvPr id="5" name="Text Placeholder 4"/>
          <p:cNvSpPr>
            <a:spLocks noGrp="1"/>
          </p:cNvSpPr>
          <p:nvPr>
            <p:ph type="body" sz="quarter" idx="13"/>
          </p:nvPr>
        </p:nvSpPr>
        <p:spPr/>
        <p:txBody>
          <a:bodyPr/>
          <a:lstStyle/>
          <a:p>
            <a:endParaRPr lang="en-US" dirty="0">
              <a:hlinkClick r:id="rId3"/>
            </a:endParaRPr>
          </a:p>
          <a:p>
            <a:pPr marL="342900" indent="-342900">
              <a:buFont typeface="Arial" panose="020B0604020202020204" pitchFamily="34" charset="0"/>
              <a:buChar char="•"/>
            </a:pPr>
            <a:r>
              <a:rPr lang="en-US" dirty="0">
                <a:hlinkClick r:id="rId3"/>
              </a:rPr>
              <a:t>https://cept.org/ecc</a:t>
            </a:r>
            <a:endParaRPr lang="en-US" dirty="0"/>
          </a:p>
          <a:p>
            <a:pPr marL="342900" indent="-342900">
              <a:buFont typeface="Arial" panose="020B0604020202020204" pitchFamily="34" charset="0"/>
              <a:buChar char="•"/>
            </a:pPr>
            <a:r>
              <a:rPr lang="en-US" dirty="0"/>
              <a:t>Subscribe to the ECC Newsletter: </a:t>
            </a:r>
            <a:r>
              <a:rPr lang="en-US" dirty="0">
                <a:hlinkClick r:id="rId4"/>
              </a:rPr>
              <a:t>eccnewsletter-join@list.cept.org</a:t>
            </a:r>
            <a:r>
              <a:rPr lang="en-US" dirty="0"/>
              <a:t> </a:t>
            </a:r>
          </a:p>
          <a:p>
            <a:pPr marL="342900" indent="-342900">
              <a:buFont typeface="Arial" panose="020B0604020202020204" pitchFamily="34" charset="0"/>
              <a:buChar char="•"/>
            </a:pPr>
            <a:r>
              <a:rPr lang="en-US" dirty="0">
                <a:hlinkClick r:id="rId5"/>
              </a:rPr>
              <a:t>https://dk.linkedin.com/company/electronic-communications-committee</a:t>
            </a:r>
            <a:endParaRPr lang="en-US" dirty="0"/>
          </a:p>
          <a:p>
            <a:pPr marL="342900" indent="-342900">
              <a:buFont typeface="Arial" panose="020B0604020202020204" pitchFamily="34" charset="0"/>
              <a:buChar char="•"/>
            </a:pPr>
            <a:r>
              <a:rPr lang="en-US" dirty="0">
                <a:hlinkClick r:id="rId6"/>
              </a:rPr>
              <a:t>https://x.com/CEPT_ECC</a:t>
            </a:r>
            <a:r>
              <a:rPr lang="en-US" dirty="0"/>
              <a:t> </a:t>
            </a:r>
          </a:p>
        </p:txBody>
      </p:sp>
    </p:spTree>
    <p:extLst>
      <p:ext uri="{BB962C8B-B14F-4D97-AF65-F5344CB8AC3E}">
        <p14:creationId xmlns:p14="http://schemas.microsoft.com/office/powerpoint/2010/main" val="27231816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68395244"/>
              </p:ext>
            </p:extLst>
          </p:nvPr>
        </p:nvGraphicFramePr>
        <p:xfrm>
          <a:off x="5051706" y="2349804"/>
          <a:ext cx="3759200" cy="1518603"/>
        </p:xfrm>
        <a:graphic>
          <a:graphicData uri="http://schemas.openxmlformats.org/drawingml/2006/table">
            <a:tbl>
              <a:tblPr/>
              <a:tblGrid>
                <a:gridCol w="2049463">
                  <a:extLst>
                    <a:ext uri="{9D8B030D-6E8A-4147-A177-3AD203B41FA5}">
                      <a16:colId xmlns:a16="http://schemas.microsoft.com/office/drawing/2014/main" val="20000"/>
                    </a:ext>
                  </a:extLst>
                </a:gridCol>
                <a:gridCol w="1709737">
                  <a:extLst>
                    <a:ext uri="{9D8B030D-6E8A-4147-A177-3AD203B41FA5}">
                      <a16:colId xmlns:a16="http://schemas.microsoft.com/office/drawing/2014/main" val="20001"/>
                    </a:ext>
                  </a:extLst>
                </a:gridCol>
              </a:tblGrid>
              <a:tr h="192088">
                <a:tc>
                  <a:txBody>
                    <a:bodyPr/>
                    <a:lstStyle/>
                    <a:p>
                      <a:pPr marL="0" marR="0" lvl="0" indent="0" algn="l" defTabSz="457200" rtl="0" eaLnBrk="1" fontAlgn="base" latinLnBrk="0" hangingPunct="1">
                        <a:lnSpc>
                          <a:spcPct val="120000"/>
                        </a:lnSpc>
                        <a:spcBef>
                          <a:spcPct val="0"/>
                        </a:spcBef>
                        <a:spcAft>
                          <a:spcPct val="0"/>
                        </a:spcAft>
                        <a:buClrTx/>
                        <a:buSzTx/>
                        <a:buFontTx/>
                        <a:buNone/>
                        <a:tabLst/>
                      </a:pPr>
                      <a:r>
                        <a:rPr kumimoji="0" lang="da-DK" sz="1050" b="1" i="0" u="none" strike="noStrike" cap="none" normalizeH="0" baseline="0" dirty="0">
                          <a:ln>
                            <a:noFill/>
                          </a:ln>
                          <a:solidFill>
                            <a:schemeClr val="tx1"/>
                          </a:solidFill>
                          <a:effectLst/>
                          <a:latin typeface="+mn-lt"/>
                          <a:ea typeface="Calibri" charset="0"/>
                          <a:cs typeface="Times New Roman" charset="0"/>
                          <a:hlinkClick r:id="rId3"/>
                        </a:rPr>
                        <a:t>Christiane.Seifert@BNetzA.de</a:t>
                      </a:r>
                      <a:r>
                        <a:rPr kumimoji="0" lang="da-DK" sz="1050" b="1" i="0" u="none" strike="noStrike" cap="none" normalizeH="0" baseline="0" dirty="0">
                          <a:ln>
                            <a:noFill/>
                          </a:ln>
                          <a:solidFill>
                            <a:schemeClr val="tx1"/>
                          </a:solidFill>
                          <a:effectLst/>
                          <a:latin typeface="+mn-lt"/>
                          <a:ea typeface="Calibri" charset="0"/>
                          <a:cs typeface="Times New Roman" charset="0"/>
                        </a:rPr>
                        <a:t> </a:t>
                      </a:r>
                      <a:endParaRPr kumimoji="0" lang="da-DK" sz="1050" b="0" i="0" u="none" strike="noStrike" cap="none" normalizeH="0" baseline="0" dirty="0">
                        <a:ln>
                          <a:noFill/>
                        </a:ln>
                        <a:solidFill>
                          <a:schemeClr val="tx1"/>
                        </a:solidFill>
                        <a:effectLst/>
                        <a:latin typeface="+mn-lt"/>
                        <a:ea typeface="Calibri" charset="0"/>
                        <a:cs typeface="Times New Roman" charset="0"/>
                      </a:endParaRPr>
                    </a:p>
                  </a:txBody>
                  <a:tcPr marL="68580" marR="68580" marT="0" marB="0" horzOverflow="overflow">
                    <a:lnL>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da-DK" sz="1100" b="1" i="0" u="none" strike="noStrike" cap="none" normalizeH="0" baseline="0">
                          <a:ln>
                            <a:noFill/>
                          </a:ln>
                          <a:solidFill>
                            <a:schemeClr val="tx1"/>
                          </a:solidFill>
                          <a:effectLst/>
                          <a:latin typeface="Calibri" charset="0"/>
                          <a:ea typeface="Calibri" charset="0"/>
                          <a:cs typeface="Times New Roman" charset="0"/>
                        </a:rPr>
                        <a:t>Web </a:t>
                      </a:r>
                      <a:r>
                        <a:rPr kumimoji="0" lang="da-DK" sz="1100" b="0" i="0" u="none" strike="noStrike" cap="none" normalizeH="0" baseline="0">
                          <a:ln>
                            <a:noFill/>
                          </a:ln>
                          <a:solidFill>
                            <a:schemeClr val="tx1"/>
                          </a:solidFill>
                          <a:effectLst/>
                          <a:latin typeface="Calibri" charset="0"/>
                          <a:ea typeface="Calibri" charset="0"/>
                          <a:cs typeface="Times New Roman" charset="0"/>
                        </a:rPr>
                        <a:t> </a:t>
                      </a:r>
                      <a:r>
                        <a:rPr kumimoji="0" lang="da-DK" sz="1100" b="0" i="0" u="sng" strike="noStrike" cap="none" normalizeH="0" baseline="0">
                          <a:ln>
                            <a:noFill/>
                          </a:ln>
                          <a:solidFill>
                            <a:srgbClr val="0000FF"/>
                          </a:solidFill>
                          <a:effectLst/>
                          <a:latin typeface="Calibri" charset="0"/>
                          <a:ea typeface="Calibri" charset="0"/>
                          <a:cs typeface="Times New Roman" charset="0"/>
                          <a:hlinkClick r:id="rId4"/>
                        </a:rPr>
                        <a:t>www.cept.org/ecc</a:t>
                      </a:r>
                      <a:r>
                        <a:rPr kumimoji="0" lang="da-DK" sz="1100" b="0" i="0" u="none" strike="noStrike" cap="none" normalizeH="0" baseline="0">
                          <a:ln>
                            <a:noFill/>
                          </a:ln>
                          <a:solidFill>
                            <a:schemeClr val="tx1"/>
                          </a:solidFill>
                          <a:effectLst/>
                          <a:latin typeface="Calibri" charset="0"/>
                          <a:ea typeface="Calibri" charset="0"/>
                          <a:cs typeface="Times New Roman" charset="0"/>
                        </a:rPr>
                        <a:t> </a:t>
                      </a:r>
                    </a:p>
                  </a:txBody>
                  <a:tcPr marL="68580" marR="68580" marT="0" marB="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63613">
                <a:tc>
                  <a:txBody>
                    <a:bodyPr/>
                    <a:lstStyle/>
                    <a:p>
                      <a:pPr marL="0" marR="0" lvl="0" indent="0" algn="l" defTabSz="457200" rtl="0" eaLnBrk="1" fontAlgn="base" latinLnBrk="0" hangingPunct="1">
                        <a:lnSpc>
                          <a:spcPct val="120000"/>
                        </a:lnSpc>
                        <a:spcBef>
                          <a:spcPct val="0"/>
                        </a:spcBef>
                        <a:spcAft>
                          <a:spcPct val="0"/>
                        </a:spcAft>
                        <a:buClrTx/>
                        <a:buSzTx/>
                        <a:buFontTx/>
                        <a:buNone/>
                        <a:tabLst/>
                      </a:pPr>
                      <a:endParaRPr kumimoji="0" lang="da-DK" sz="1050" b="0" i="0" u="none" strike="noStrike" cap="none" normalizeH="0" baseline="0" dirty="0">
                        <a:ln>
                          <a:noFill/>
                        </a:ln>
                        <a:solidFill>
                          <a:schemeClr val="tx1"/>
                        </a:solidFill>
                        <a:effectLst/>
                        <a:latin typeface="+mn-lt"/>
                        <a:ea typeface="Calibri" charset="0"/>
                        <a:cs typeface="Times New Roman" charset="0"/>
                      </a:endParaRPr>
                    </a:p>
                    <a:p>
                      <a:pPr marL="0" marR="0" lvl="0" indent="0" algn="l" defTabSz="457200" rtl="0" eaLnBrk="1" fontAlgn="base" latinLnBrk="0" hangingPunct="1">
                        <a:lnSpc>
                          <a:spcPct val="120000"/>
                        </a:lnSpc>
                        <a:spcBef>
                          <a:spcPct val="0"/>
                        </a:spcBef>
                        <a:spcAft>
                          <a:spcPct val="0"/>
                        </a:spcAft>
                        <a:buClrTx/>
                        <a:buSzTx/>
                        <a:buFontTx/>
                        <a:buNone/>
                        <a:tabLst/>
                      </a:pPr>
                      <a:r>
                        <a:rPr kumimoji="0" lang="da-DK" sz="1050" b="0" i="0" u="none" strike="noStrike" cap="none" normalizeH="0" baseline="0" dirty="0">
                          <a:ln>
                            <a:noFill/>
                          </a:ln>
                          <a:solidFill>
                            <a:schemeClr val="tx1"/>
                          </a:solidFill>
                          <a:effectLst/>
                          <a:latin typeface="+mn-lt"/>
                          <a:ea typeface="Calibri" charset="0"/>
                          <a:cs typeface="Times New Roman" charset="0"/>
                        </a:rPr>
                        <a:t>ECO</a:t>
                      </a:r>
                    </a:p>
                    <a:p>
                      <a:pPr>
                        <a:lnSpc>
                          <a:spcPct val="120000"/>
                        </a:lnSpc>
                      </a:pPr>
                      <a:r>
                        <a:rPr lang="en-US" sz="1050" b="0" i="0" u="none" strike="noStrike" kern="1200" baseline="0" dirty="0" err="1">
                          <a:solidFill>
                            <a:schemeClr val="tx1"/>
                          </a:solidFill>
                          <a:latin typeface="+mn-lt"/>
                          <a:ea typeface="+mn-ea"/>
                          <a:cs typeface="+mn-cs"/>
                        </a:rPr>
                        <a:t>Nyropsgade</a:t>
                      </a:r>
                      <a:r>
                        <a:rPr lang="en-US" sz="1050" b="0" i="0" u="none" strike="noStrike" kern="1200" baseline="0" dirty="0">
                          <a:solidFill>
                            <a:schemeClr val="tx1"/>
                          </a:solidFill>
                          <a:latin typeface="+mn-lt"/>
                          <a:ea typeface="+mn-ea"/>
                          <a:cs typeface="+mn-cs"/>
                        </a:rPr>
                        <a:t> 37, 4th floor</a:t>
                      </a:r>
                    </a:p>
                    <a:p>
                      <a:pPr>
                        <a:lnSpc>
                          <a:spcPct val="120000"/>
                        </a:lnSpc>
                      </a:pPr>
                      <a:r>
                        <a:rPr lang="en-US" sz="1050" b="0" i="0" u="none" strike="noStrike" kern="1200" baseline="0" dirty="0">
                          <a:solidFill>
                            <a:schemeClr val="tx1"/>
                          </a:solidFill>
                          <a:latin typeface="+mn-lt"/>
                          <a:ea typeface="+mn-ea"/>
                          <a:cs typeface="+mn-cs"/>
                        </a:rPr>
                        <a:t>DK-1602 Copenhagen</a:t>
                      </a:r>
                    </a:p>
                    <a:p>
                      <a:pPr>
                        <a:lnSpc>
                          <a:spcPct val="120000"/>
                        </a:lnSpc>
                      </a:pPr>
                      <a:r>
                        <a:rPr kumimoji="0" lang="da-DK" sz="1050" b="0" i="0" u="none" strike="noStrike" cap="none" normalizeH="0" baseline="0" dirty="0">
                          <a:ln>
                            <a:noFill/>
                          </a:ln>
                          <a:solidFill>
                            <a:schemeClr val="tx1"/>
                          </a:solidFill>
                          <a:effectLst/>
                          <a:latin typeface="+mn-lt"/>
                          <a:ea typeface="Calibri" charset="0"/>
                          <a:cs typeface="Times New Roman" charset="0"/>
                        </a:rPr>
                        <a:t>Tel:+45 33 89 63 00</a:t>
                      </a:r>
                    </a:p>
                    <a:p>
                      <a:pPr>
                        <a:lnSpc>
                          <a:spcPct val="120000"/>
                        </a:lnSpc>
                      </a:pPr>
                      <a:r>
                        <a:rPr lang="en-US" sz="1050" b="0" i="0" u="none" strike="noStrike" kern="1200" baseline="0" dirty="0">
                          <a:solidFill>
                            <a:schemeClr val="tx1"/>
                          </a:solidFill>
                          <a:latin typeface="+mn-lt"/>
                          <a:ea typeface="+mn-ea"/>
                          <a:cs typeface="+mn-cs"/>
                        </a:rPr>
                        <a:t>E </a:t>
                      </a:r>
                      <a:r>
                        <a:rPr lang="en-US" sz="1050" b="0" i="0" u="none" strike="noStrike" kern="1200" baseline="0" dirty="0">
                          <a:solidFill>
                            <a:schemeClr val="tx1"/>
                          </a:solidFill>
                          <a:latin typeface="+mn-lt"/>
                          <a:ea typeface="+mn-ea"/>
                          <a:cs typeface="+mn-cs"/>
                          <a:hlinkClick r:id="rId5"/>
                        </a:rPr>
                        <a:t>eco@eco.cept.org</a:t>
                      </a:r>
                      <a:endParaRPr lang="en-US" sz="1050" b="0" i="0" u="none" strike="noStrike" kern="1200" baseline="0" dirty="0">
                        <a:solidFill>
                          <a:schemeClr val="tx1"/>
                        </a:solidFill>
                        <a:latin typeface="+mn-lt"/>
                        <a:ea typeface="+mn-ea"/>
                        <a:cs typeface="+mn-cs"/>
                      </a:endParaRPr>
                    </a:p>
                    <a:p>
                      <a:pPr marL="0" marR="0" lvl="0" indent="0" algn="l" defTabSz="457200" rtl="0" eaLnBrk="1" fontAlgn="base" latinLnBrk="0" hangingPunct="1">
                        <a:lnSpc>
                          <a:spcPct val="120000"/>
                        </a:lnSpc>
                        <a:spcBef>
                          <a:spcPct val="0"/>
                        </a:spcBef>
                        <a:spcAft>
                          <a:spcPct val="0"/>
                        </a:spcAft>
                        <a:buClrTx/>
                        <a:buSzTx/>
                        <a:buFontTx/>
                        <a:buNone/>
                        <a:tabLst/>
                      </a:pPr>
                      <a:r>
                        <a:rPr kumimoji="0" lang="da-DK" sz="1050" b="0" i="0" u="none" strike="noStrike" cap="none" normalizeH="0" baseline="0" dirty="0">
                          <a:ln>
                            <a:noFill/>
                          </a:ln>
                          <a:solidFill>
                            <a:schemeClr val="tx1"/>
                          </a:solidFill>
                          <a:effectLst/>
                          <a:latin typeface="+mn-lt"/>
                          <a:ea typeface="Calibri" charset="0"/>
                          <a:cs typeface="Times New Roman" charset="0"/>
                        </a:rPr>
                        <a:t> </a:t>
                      </a:r>
                    </a:p>
                  </a:txBody>
                  <a:tcPr marL="68580" marR="68580" marT="0" marB="0" horzOverflow="overflow">
                    <a:lnL>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da-DK" sz="1100" b="0" i="0" u="none" strike="noStrike" cap="none" normalizeH="0" baseline="0" dirty="0">
                          <a:ln>
                            <a:noFill/>
                          </a:ln>
                          <a:solidFill>
                            <a:schemeClr val="tx1"/>
                          </a:solidFill>
                          <a:effectLst/>
                          <a:latin typeface="Calibri" charset="0"/>
                          <a:ea typeface="Calibri" charset="0"/>
                          <a:cs typeface="Times New Roman" charset="0"/>
                        </a:rPr>
                        <a:t> </a:t>
                      </a:r>
                    </a:p>
                  </a:txBody>
                  <a:tcPr marL="68580" marR="68580" marT="0" marB="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4310527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ECC Mission &amp; ECC Strategic Plan </a:t>
            </a:r>
          </a:p>
        </p:txBody>
      </p:sp>
      <p:sp>
        <p:nvSpPr>
          <p:cNvPr id="3" name="Footer Placeholder 2"/>
          <p:cNvSpPr>
            <a:spLocks noGrp="1"/>
          </p:cNvSpPr>
          <p:nvPr>
            <p:ph type="ftr" sz="quarter" idx="10"/>
          </p:nvPr>
        </p:nvSpPr>
        <p:spPr>
          <a:xfrm>
            <a:off x="457199" y="4767264"/>
            <a:ext cx="5932967" cy="273844"/>
          </a:xfrm>
        </p:spPr>
        <p:txBody>
          <a:bodyPr/>
          <a:lstStyle/>
          <a:p>
            <a:r>
              <a:rPr lang="en-US" dirty="0"/>
              <a:t>CEPT Workshop on Spectrum, Numbering, ITU Policy, and Postal Regulation, 2025</a:t>
            </a:r>
          </a:p>
        </p:txBody>
      </p:sp>
      <p:sp>
        <p:nvSpPr>
          <p:cNvPr id="4" name="Slide Number Placeholder 3"/>
          <p:cNvSpPr>
            <a:spLocks noGrp="1"/>
          </p:cNvSpPr>
          <p:nvPr>
            <p:ph type="sldNum" sz="quarter" idx="11"/>
          </p:nvPr>
        </p:nvSpPr>
        <p:spPr/>
        <p:txBody>
          <a:bodyPr/>
          <a:lstStyle/>
          <a:p>
            <a:fld id="{3525CFF1-B50C-BD43-BA64-90420A92ACFD}" type="slidenum">
              <a:rPr lang="en-US"/>
              <a:pPr/>
              <a:t>2</a:t>
            </a:fld>
            <a:endParaRPr lang="en-US"/>
          </a:p>
        </p:txBody>
      </p:sp>
      <p:sp>
        <p:nvSpPr>
          <p:cNvPr id="5" name="Text Placeholder 4"/>
          <p:cNvSpPr>
            <a:spLocks noGrp="1"/>
          </p:cNvSpPr>
          <p:nvPr>
            <p:ph type="body" sz="quarter" idx="13"/>
          </p:nvPr>
        </p:nvSpPr>
        <p:spPr/>
        <p:txBody>
          <a:bodyPr>
            <a:normAutofit/>
          </a:bodyPr>
          <a:lstStyle/>
          <a:p>
            <a:endParaRPr lang="en-US" dirty="0"/>
          </a:p>
          <a:p>
            <a:r>
              <a:rPr lang="en-US" dirty="0"/>
              <a:t>The primary objective of the ECC is to enable the </a:t>
            </a:r>
            <a:r>
              <a:rPr lang="en-US" b="1" dirty="0"/>
              <a:t>efficient</a:t>
            </a:r>
            <a:r>
              <a:rPr lang="en-US" dirty="0"/>
              <a:t>, </a:t>
            </a:r>
            <a:r>
              <a:rPr lang="en-US" b="1" dirty="0"/>
              <a:t>effective</a:t>
            </a:r>
            <a:r>
              <a:rPr lang="en-US" dirty="0"/>
              <a:t> and </a:t>
            </a:r>
            <a:r>
              <a:rPr lang="en-US" b="1" dirty="0" err="1"/>
              <a:t>harmonised</a:t>
            </a:r>
            <a:r>
              <a:rPr lang="en-US" dirty="0"/>
              <a:t> </a:t>
            </a:r>
            <a:r>
              <a:rPr lang="en-US" b="1" dirty="0"/>
              <a:t>use</a:t>
            </a:r>
            <a:r>
              <a:rPr lang="en-US" dirty="0"/>
              <a:t> of the </a:t>
            </a:r>
            <a:r>
              <a:rPr lang="en-US" b="1" dirty="0"/>
              <a:t>radio spectrum</a:t>
            </a:r>
            <a:r>
              <a:rPr lang="en-US" dirty="0"/>
              <a:t>, </a:t>
            </a:r>
            <a:r>
              <a:rPr lang="en-US" b="1" dirty="0"/>
              <a:t>satellite orbits </a:t>
            </a:r>
            <a:r>
              <a:rPr lang="en-US" dirty="0"/>
              <a:t>and </a:t>
            </a:r>
            <a:r>
              <a:rPr lang="en-US" b="1" dirty="0"/>
              <a:t>numbering resources </a:t>
            </a:r>
            <a:r>
              <a:rPr lang="en-US" dirty="0"/>
              <a:t>across Europe. </a:t>
            </a:r>
          </a:p>
          <a:p>
            <a:endParaRPr lang="en-US" dirty="0">
              <a:hlinkClick r:id="rId3"/>
            </a:endParaRPr>
          </a:p>
          <a:p>
            <a:endParaRPr lang="en-US" dirty="0">
              <a:hlinkClick r:id="rId3"/>
            </a:endParaRPr>
          </a:p>
          <a:p>
            <a:r>
              <a:rPr lang="en-US" dirty="0">
                <a:hlinkClick r:id="rId3"/>
              </a:rPr>
              <a:t>https://cept.org/ecc/ecc-strategic-plan</a:t>
            </a:r>
            <a:r>
              <a:rPr lang="en-US" dirty="0"/>
              <a:t>    </a:t>
            </a:r>
          </a:p>
          <a:p>
            <a:r>
              <a:rPr lang="en-US" sz="1000" i="1" dirty="0"/>
              <a:t>(currently being updated)</a:t>
            </a:r>
            <a:endParaRPr lang="en-US" dirty="0"/>
          </a:p>
        </p:txBody>
      </p:sp>
    </p:spTree>
    <p:extLst>
      <p:ext uri="{BB962C8B-B14F-4D97-AF65-F5344CB8AC3E}">
        <p14:creationId xmlns:p14="http://schemas.microsoft.com/office/powerpoint/2010/main" val="13460160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we do</a:t>
            </a:r>
          </a:p>
        </p:txBody>
      </p:sp>
      <p:sp>
        <p:nvSpPr>
          <p:cNvPr id="3" name="Footer Placeholder 2"/>
          <p:cNvSpPr>
            <a:spLocks noGrp="1"/>
          </p:cNvSpPr>
          <p:nvPr>
            <p:ph type="ftr" sz="quarter" idx="10"/>
          </p:nvPr>
        </p:nvSpPr>
        <p:spPr>
          <a:xfrm>
            <a:off x="457199" y="4767264"/>
            <a:ext cx="4433777" cy="273844"/>
          </a:xfrm>
        </p:spPr>
        <p:txBody>
          <a:bodyPr/>
          <a:lstStyle/>
          <a:p>
            <a:r>
              <a:rPr lang="en-US" dirty="0"/>
              <a:t>CEPT Workshop on Spectrum, Numbering, ITU Policy, and Postal Regulation, 2025</a:t>
            </a:r>
          </a:p>
        </p:txBody>
      </p:sp>
      <p:sp>
        <p:nvSpPr>
          <p:cNvPr id="4" name="Slide Number Placeholder 3"/>
          <p:cNvSpPr>
            <a:spLocks noGrp="1"/>
          </p:cNvSpPr>
          <p:nvPr>
            <p:ph type="sldNum" sz="quarter" idx="11"/>
          </p:nvPr>
        </p:nvSpPr>
        <p:spPr/>
        <p:txBody>
          <a:bodyPr/>
          <a:lstStyle/>
          <a:p>
            <a:fld id="{3525CFF1-B50C-BD43-BA64-90420A92ACFD}" type="slidenum">
              <a:rPr lang="en-US"/>
              <a:pPr/>
              <a:t>3</a:t>
            </a:fld>
            <a:endParaRPr lang="en-US"/>
          </a:p>
        </p:txBody>
      </p:sp>
      <p:sp>
        <p:nvSpPr>
          <p:cNvPr id="5" name="Text Placeholder 4"/>
          <p:cNvSpPr>
            <a:spLocks noGrp="1"/>
          </p:cNvSpPr>
          <p:nvPr>
            <p:ph type="body" sz="quarter" idx="13"/>
          </p:nvPr>
        </p:nvSpPr>
        <p:spPr/>
        <p:txBody>
          <a:bodyPr>
            <a:normAutofit fontScale="85000" lnSpcReduction="20000"/>
          </a:bodyPr>
          <a:lstStyle/>
          <a:p>
            <a:r>
              <a:rPr lang="en-US" dirty="0"/>
              <a:t>The ECC brings together 46 countries </a:t>
            </a:r>
          </a:p>
          <a:p>
            <a:pPr marL="342900" indent="-342900">
              <a:buFont typeface="Arial" panose="020B0604020202020204" pitchFamily="34" charset="0"/>
              <a:buChar char="•"/>
            </a:pPr>
            <a:r>
              <a:rPr lang="en-US" dirty="0"/>
              <a:t>to develop common policies and regulations in electronic communications and related applications for Europe</a:t>
            </a:r>
          </a:p>
          <a:p>
            <a:pPr marL="342900" indent="-342900">
              <a:buFont typeface="Arial" panose="020B0604020202020204" pitchFamily="34" charset="0"/>
              <a:buChar char="•"/>
            </a:pPr>
            <a:r>
              <a:rPr lang="en-US" dirty="0"/>
              <a:t>to provide the focal point for information on spectrum use </a:t>
            </a:r>
          </a:p>
          <a:p>
            <a:pPr marL="342900" indent="-342900">
              <a:buFont typeface="Arial" panose="020B0604020202020204" pitchFamily="34" charset="0"/>
              <a:buChar char="•"/>
            </a:pPr>
            <a:r>
              <a:rPr lang="en-US" dirty="0"/>
              <a:t>to </a:t>
            </a:r>
            <a:r>
              <a:rPr lang="en-US" dirty="0" err="1"/>
              <a:t>harmonise</a:t>
            </a:r>
            <a:r>
              <a:rPr lang="en-US" dirty="0"/>
              <a:t> the efficient use of the radio spectrum, satellite orbits and numbering resources across Europe</a:t>
            </a:r>
          </a:p>
          <a:p>
            <a:pPr marL="342900" indent="-342900">
              <a:buFont typeface="Arial" panose="020B0604020202020204" pitchFamily="34" charset="0"/>
              <a:buChar char="•"/>
            </a:pPr>
            <a:r>
              <a:rPr lang="en-US" dirty="0"/>
              <a:t>to prepare common European proposals to represent European interests in ITU-R and other international </a:t>
            </a:r>
            <a:r>
              <a:rPr lang="en-US" dirty="0" err="1"/>
              <a:t>organisations</a:t>
            </a:r>
            <a:endParaRPr lang="en-US" dirty="0"/>
          </a:p>
          <a:p>
            <a:endParaRPr lang="en-US" dirty="0"/>
          </a:p>
          <a:p>
            <a:r>
              <a:rPr lang="en-US" dirty="0"/>
              <a:t>The ECC’s approach is strategic, open and forward-looking, and based on consensus among member countries. It applies its expertise in partnership with all stakeholders, the European Commission and ETSI to facilitate the delivery of technologies and services for the benefit of society.</a:t>
            </a:r>
          </a:p>
        </p:txBody>
      </p:sp>
    </p:spTree>
    <p:extLst>
      <p:ext uri="{BB962C8B-B14F-4D97-AF65-F5344CB8AC3E}">
        <p14:creationId xmlns:p14="http://schemas.microsoft.com/office/powerpoint/2010/main" val="12141511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Footer Placeholder 2"/>
          <p:cNvSpPr>
            <a:spLocks noGrp="1"/>
          </p:cNvSpPr>
          <p:nvPr>
            <p:ph type="ftr" sz="quarter" idx="10"/>
          </p:nvPr>
        </p:nvSpPr>
        <p:spPr>
          <a:xfrm>
            <a:off x="457199" y="4767264"/>
            <a:ext cx="5932967" cy="273844"/>
          </a:xfrm>
        </p:spPr>
        <p:txBody>
          <a:bodyPr/>
          <a:lstStyle/>
          <a:p>
            <a:r>
              <a:rPr lang="en-US" dirty="0"/>
              <a:t>CEPT Workshop on Spectrum, Numbering, ITU Policy, and Postal Regulation, 2025</a:t>
            </a:r>
          </a:p>
        </p:txBody>
      </p:sp>
      <p:sp>
        <p:nvSpPr>
          <p:cNvPr id="4" name="Slide Number Placeholder 3"/>
          <p:cNvSpPr>
            <a:spLocks noGrp="1"/>
          </p:cNvSpPr>
          <p:nvPr>
            <p:ph type="sldNum" sz="quarter" idx="11"/>
          </p:nvPr>
        </p:nvSpPr>
        <p:spPr/>
        <p:txBody>
          <a:bodyPr/>
          <a:lstStyle/>
          <a:p>
            <a:fld id="{3525CFF1-B50C-BD43-BA64-90420A92ACFD}" type="slidenum">
              <a:rPr lang="en-US"/>
              <a:pPr/>
              <a:t>4</a:t>
            </a:fld>
            <a:endParaRPr lang="en-US"/>
          </a:p>
        </p:txBody>
      </p:sp>
      <p:sp>
        <p:nvSpPr>
          <p:cNvPr id="5" name="Text Placeholder 4"/>
          <p:cNvSpPr>
            <a:spLocks noGrp="1"/>
          </p:cNvSpPr>
          <p:nvPr>
            <p:ph type="body" sz="quarter" idx="13"/>
          </p:nvPr>
        </p:nvSpPr>
        <p:spPr/>
        <p:txBody>
          <a:bodyPr/>
          <a:lstStyle/>
          <a:p>
            <a:endParaRPr lang="en-US" dirty="0">
              <a:hlinkClick r:id="rId3"/>
            </a:endParaRPr>
          </a:p>
          <a:p>
            <a:endParaRPr lang="en-US" dirty="0">
              <a:hlinkClick r:id="rId3"/>
            </a:endParaRPr>
          </a:p>
          <a:p>
            <a:endParaRPr lang="en-US" dirty="0">
              <a:hlinkClick r:id="rId3"/>
            </a:endParaRPr>
          </a:p>
          <a:p>
            <a:endParaRPr lang="en-US" dirty="0">
              <a:hlinkClick r:id="rId3"/>
            </a:endParaRPr>
          </a:p>
          <a:p>
            <a:endParaRPr lang="en-US" dirty="0">
              <a:hlinkClick r:id="rId3"/>
            </a:endParaRPr>
          </a:p>
          <a:p>
            <a:endParaRPr lang="en-US" dirty="0">
              <a:hlinkClick r:id="rId3"/>
            </a:endParaRPr>
          </a:p>
          <a:p>
            <a:endParaRPr lang="en-US" dirty="0">
              <a:hlinkClick r:id="rId3"/>
            </a:endParaRPr>
          </a:p>
          <a:p>
            <a:endParaRPr lang="en-US" dirty="0">
              <a:hlinkClick r:id="rId3"/>
            </a:endParaRPr>
          </a:p>
        </p:txBody>
      </p:sp>
      <p:pic>
        <p:nvPicPr>
          <p:cNvPr id="8" name="Grafik 7">
            <a:extLst>
              <a:ext uri="{FF2B5EF4-FFF2-40B4-BE49-F238E27FC236}">
                <a16:creationId xmlns:a16="http://schemas.microsoft.com/office/drawing/2014/main" id="{416AF707-8538-4125-B541-A014C48D8EA5}"/>
              </a:ext>
            </a:extLst>
          </p:cNvPr>
          <p:cNvPicPr>
            <a:picLocks noChangeAspect="1"/>
          </p:cNvPicPr>
          <p:nvPr/>
        </p:nvPicPr>
        <p:blipFill>
          <a:blip r:embed="rId4"/>
          <a:stretch>
            <a:fillRect/>
          </a:stretch>
        </p:blipFill>
        <p:spPr>
          <a:xfrm>
            <a:off x="1371600" y="317597"/>
            <a:ext cx="6489979" cy="4508306"/>
          </a:xfrm>
          <a:prstGeom prst="rect">
            <a:avLst/>
          </a:prstGeom>
        </p:spPr>
      </p:pic>
    </p:spTree>
    <p:extLst>
      <p:ext uri="{BB962C8B-B14F-4D97-AF65-F5344CB8AC3E}">
        <p14:creationId xmlns:p14="http://schemas.microsoft.com/office/powerpoint/2010/main" val="10723159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8099" y="695164"/>
            <a:ext cx="8439150" cy="495384"/>
          </a:xfrm>
        </p:spPr>
        <p:txBody>
          <a:bodyPr/>
          <a:lstStyle/>
          <a:p>
            <a:r>
              <a:rPr lang="en-US" dirty="0"/>
              <a:t>Structure of the ECC</a:t>
            </a:r>
          </a:p>
        </p:txBody>
      </p:sp>
      <p:sp>
        <p:nvSpPr>
          <p:cNvPr id="3" name="Footer Placeholder 2"/>
          <p:cNvSpPr>
            <a:spLocks noGrp="1"/>
          </p:cNvSpPr>
          <p:nvPr>
            <p:ph type="ftr" sz="quarter" idx="10"/>
          </p:nvPr>
        </p:nvSpPr>
        <p:spPr>
          <a:xfrm>
            <a:off x="457200" y="4767264"/>
            <a:ext cx="4657060" cy="273844"/>
          </a:xfrm>
        </p:spPr>
        <p:txBody>
          <a:bodyPr/>
          <a:lstStyle/>
          <a:p>
            <a:r>
              <a:rPr lang="en-US" dirty="0"/>
              <a:t>CEPT Workshop on Spectrum, Numbering, ITU Policy, and Postal Regulation, 2025</a:t>
            </a:r>
          </a:p>
        </p:txBody>
      </p:sp>
      <p:sp>
        <p:nvSpPr>
          <p:cNvPr id="4" name="Slide Number Placeholder 3"/>
          <p:cNvSpPr>
            <a:spLocks noGrp="1"/>
          </p:cNvSpPr>
          <p:nvPr>
            <p:ph type="sldNum" sz="quarter" idx="11"/>
          </p:nvPr>
        </p:nvSpPr>
        <p:spPr/>
        <p:txBody>
          <a:bodyPr/>
          <a:lstStyle/>
          <a:p>
            <a:fld id="{3525CFF1-B50C-BD43-BA64-90420A92ACFD}" type="slidenum">
              <a:rPr lang="en-US"/>
              <a:pPr/>
              <a:t>5</a:t>
            </a:fld>
            <a:endParaRPr lang="en-US"/>
          </a:p>
        </p:txBody>
      </p:sp>
      <p:sp>
        <p:nvSpPr>
          <p:cNvPr id="6" name="Text Placeholder 5"/>
          <p:cNvSpPr>
            <a:spLocks noGrp="1"/>
          </p:cNvSpPr>
          <p:nvPr>
            <p:ph type="body" sz="quarter" idx="12"/>
          </p:nvPr>
        </p:nvSpPr>
        <p:spPr/>
        <p:txBody>
          <a:bodyPr/>
          <a:lstStyle/>
          <a:p>
            <a:r>
              <a:rPr lang="en-US" dirty="0">
                <a:hlinkClick r:id="rId3"/>
              </a:rPr>
              <a:t>https://cept.org/ecc/groups-list</a:t>
            </a:r>
            <a:r>
              <a:rPr lang="en-US" dirty="0"/>
              <a:t>  </a:t>
            </a:r>
          </a:p>
          <a:p>
            <a:endParaRPr lang="en-US" dirty="0"/>
          </a:p>
        </p:txBody>
      </p:sp>
      <p:pic>
        <p:nvPicPr>
          <p:cNvPr id="12" name="Bildplatzhalter 11">
            <a:extLst>
              <a:ext uri="{FF2B5EF4-FFF2-40B4-BE49-F238E27FC236}">
                <a16:creationId xmlns:a16="http://schemas.microsoft.com/office/drawing/2014/main" id="{27238BA6-EE4C-4356-9F3E-A633862835F1}"/>
              </a:ext>
            </a:extLst>
          </p:cNvPr>
          <p:cNvPicPr>
            <a:picLocks noGrp="1" noChangeAspect="1"/>
          </p:cNvPicPr>
          <p:nvPr>
            <p:ph type="pic" idx="1"/>
          </p:nvPr>
        </p:nvPicPr>
        <p:blipFill>
          <a:blip r:embed="rId4"/>
          <a:srcRect t="2611" b="2611"/>
          <a:stretch>
            <a:fillRect/>
          </a:stretch>
        </p:blipFill>
        <p:spPr/>
      </p:pic>
    </p:spTree>
    <p:extLst>
      <p:ext uri="{BB962C8B-B14F-4D97-AF65-F5344CB8AC3E}">
        <p14:creationId xmlns:p14="http://schemas.microsoft.com/office/powerpoint/2010/main" val="7282261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Meeting </a:t>
            </a:r>
            <a:r>
              <a:rPr lang="en-US" dirty="0" err="1"/>
              <a:t>Calender</a:t>
            </a:r>
            <a:endParaRPr lang="en-US" dirty="0"/>
          </a:p>
        </p:txBody>
      </p:sp>
      <p:sp>
        <p:nvSpPr>
          <p:cNvPr id="3" name="Footer Placeholder 2"/>
          <p:cNvSpPr>
            <a:spLocks noGrp="1"/>
          </p:cNvSpPr>
          <p:nvPr>
            <p:ph type="ftr" sz="quarter" idx="10"/>
          </p:nvPr>
        </p:nvSpPr>
        <p:spPr>
          <a:xfrm>
            <a:off x="457200" y="4767264"/>
            <a:ext cx="4657060" cy="273844"/>
          </a:xfrm>
        </p:spPr>
        <p:txBody>
          <a:bodyPr/>
          <a:lstStyle/>
          <a:p>
            <a:r>
              <a:rPr lang="en-US" dirty="0"/>
              <a:t>CEPT Workshop on Spectrum, Numbering, ITU Policy, and Postal Regulation, 2025</a:t>
            </a:r>
          </a:p>
        </p:txBody>
      </p:sp>
      <p:sp>
        <p:nvSpPr>
          <p:cNvPr id="4" name="Slide Number Placeholder 3"/>
          <p:cNvSpPr>
            <a:spLocks noGrp="1"/>
          </p:cNvSpPr>
          <p:nvPr>
            <p:ph type="sldNum" sz="quarter" idx="11"/>
          </p:nvPr>
        </p:nvSpPr>
        <p:spPr/>
        <p:txBody>
          <a:bodyPr/>
          <a:lstStyle/>
          <a:p>
            <a:fld id="{3525CFF1-B50C-BD43-BA64-90420A92ACFD}" type="slidenum">
              <a:rPr lang="en-US"/>
              <a:pPr/>
              <a:t>6</a:t>
            </a:fld>
            <a:endParaRPr lang="en-US"/>
          </a:p>
        </p:txBody>
      </p:sp>
      <p:pic>
        <p:nvPicPr>
          <p:cNvPr id="7" name="Bildplatzhalter 6">
            <a:extLst>
              <a:ext uri="{FF2B5EF4-FFF2-40B4-BE49-F238E27FC236}">
                <a16:creationId xmlns:a16="http://schemas.microsoft.com/office/drawing/2014/main" id="{979B1B1B-618A-4474-8D3C-2F4F8DFCCFD9}"/>
              </a:ext>
            </a:extLst>
          </p:cNvPr>
          <p:cNvPicPr>
            <a:picLocks noGrp="1" noChangeAspect="1"/>
          </p:cNvPicPr>
          <p:nvPr>
            <p:ph type="pic" idx="1"/>
          </p:nvPr>
        </p:nvPicPr>
        <p:blipFill>
          <a:blip r:embed="rId3"/>
          <a:srcRect t="18466" b="18466"/>
          <a:stretch>
            <a:fillRect/>
          </a:stretch>
        </p:blipFill>
        <p:spPr>
          <a:prstGeom prst="rect">
            <a:avLst/>
          </a:prstGeom>
        </p:spPr>
      </p:pic>
      <p:sp>
        <p:nvSpPr>
          <p:cNvPr id="6" name="Text Placeholder 5"/>
          <p:cNvSpPr>
            <a:spLocks noGrp="1"/>
          </p:cNvSpPr>
          <p:nvPr>
            <p:ph type="body" sz="quarter" idx="12"/>
          </p:nvPr>
        </p:nvSpPr>
        <p:spPr/>
        <p:txBody>
          <a:bodyPr/>
          <a:lstStyle/>
          <a:p>
            <a:r>
              <a:rPr lang="en-US" dirty="0">
                <a:hlinkClick r:id="rId4"/>
              </a:rPr>
              <a:t>https://cept.org/ecc/meeting-calendar</a:t>
            </a:r>
            <a:r>
              <a:rPr lang="en-US" dirty="0"/>
              <a:t> </a:t>
            </a:r>
          </a:p>
        </p:txBody>
      </p:sp>
    </p:spTree>
    <p:extLst>
      <p:ext uri="{BB962C8B-B14F-4D97-AF65-F5344CB8AC3E}">
        <p14:creationId xmlns:p14="http://schemas.microsoft.com/office/powerpoint/2010/main" val="10409756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8099" y="695164"/>
            <a:ext cx="8439150" cy="495384"/>
          </a:xfrm>
        </p:spPr>
        <p:txBody>
          <a:bodyPr/>
          <a:lstStyle/>
          <a:p>
            <a:r>
              <a:rPr lang="en-US" dirty="0"/>
              <a:t>Meeting Documents</a:t>
            </a:r>
          </a:p>
        </p:txBody>
      </p:sp>
      <p:sp>
        <p:nvSpPr>
          <p:cNvPr id="3" name="Footer Placeholder 2"/>
          <p:cNvSpPr>
            <a:spLocks noGrp="1"/>
          </p:cNvSpPr>
          <p:nvPr>
            <p:ph type="ftr" sz="quarter" idx="10"/>
          </p:nvPr>
        </p:nvSpPr>
        <p:spPr>
          <a:xfrm>
            <a:off x="457200" y="4767264"/>
            <a:ext cx="4657060" cy="273844"/>
          </a:xfrm>
        </p:spPr>
        <p:txBody>
          <a:bodyPr/>
          <a:lstStyle/>
          <a:p>
            <a:r>
              <a:rPr lang="en-US" dirty="0"/>
              <a:t>CEPT Workshop on Spectrum, Numbering, ITU Policy, and Postal Regulation, 2025</a:t>
            </a:r>
          </a:p>
        </p:txBody>
      </p:sp>
      <p:sp>
        <p:nvSpPr>
          <p:cNvPr id="4" name="Slide Number Placeholder 3"/>
          <p:cNvSpPr>
            <a:spLocks noGrp="1"/>
          </p:cNvSpPr>
          <p:nvPr>
            <p:ph type="sldNum" sz="quarter" idx="11"/>
          </p:nvPr>
        </p:nvSpPr>
        <p:spPr/>
        <p:txBody>
          <a:bodyPr/>
          <a:lstStyle/>
          <a:p>
            <a:fld id="{3525CFF1-B50C-BD43-BA64-90420A92ACFD}" type="slidenum">
              <a:rPr lang="en-US"/>
              <a:pPr/>
              <a:t>7</a:t>
            </a:fld>
            <a:endParaRPr lang="en-US"/>
          </a:p>
        </p:txBody>
      </p:sp>
      <p:pic>
        <p:nvPicPr>
          <p:cNvPr id="50" name="Bildplatzhalter 49">
            <a:extLst>
              <a:ext uri="{FF2B5EF4-FFF2-40B4-BE49-F238E27FC236}">
                <a16:creationId xmlns:a16="http://schemas.microsoft.com/office/drawing/2014/main" id="{45AFC079-B144-4D5A-834A-BBBE7C6CC3A4}"/>
              </a:ext>
            </a:extLst>
          </p:cNvPr>
          <p:cNvPicPr>
            <a:picLocks noGrp="1" noChangeAspect="1"/>
          </p:cNvPicPr>
          <p:nvPr>
            <p:ph type="pic" idx="1"/>
          </p:nvPr>
        </p:nvPicPr>
        <p:blipFill>
          <a:blip r:embed="rId3"/>
          <a:srcRect t="18466" b="18466"/>
          <a:stretch>
            <a:fillRect/>
          </a:stretch>
        </p:blipFill>
        <p:spPr>
          <a:xfrm>
            <a:off x="393700" y="1265238"/>
            <a:ext cx="8439150" cy="2927350"/>
          </a:xfrm>
          <a:prstGeom prst="rect">
            <a:avLst/>
          </a:prstGeom>
        </p:spPr>
      </p:pic>
      <p:sp>
        <p:nvSpPr>
          <p:cNvPr id="6" name="Text Placeholder 5"/>
          <p:cNvSpPr>
            <a:spLocks noGrp="1"/>
          </p:cNvSpPr>
          <p:nvPr>
            <p:ph type="body" sz="quarter" idx="12"/>
          </p:nvPr>
        </p:nvSpPr>
        <p:spPr/>
        <p:txBody>
          <a:bodyPr/>
          <a:lstStyle/>
          <a:p>
            <a:r>
              <a:rPr lang="en-US" dirty="0">
                <a:hlinkClick r:id="rId4"/>
              </a:rPr>
              <a:t>https://cept.org/ecc/meeting-documents</a:t>
            </a:r>
            <a:r>
              <a:rPr lang="en-US" dirty="0"/>
              <a:t> </a:t>
            </a:r>
          </a:p>
        </p:txBody>
      </p:sp>
    </p:spTree>
    <p:extLst>
      <p:ext uri="{BB962C8B-B14F-4D97-AF65-F5344CB8AC3E}">
        <p14:creationId xmlns:p14="http://schemas.microsoft.com/office/powerpoint/2010/main" val="13077238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Participation in ECC work 1/2</a:t>
            </a:r>
          </a:p>
        </p:txBody>
      </p:sp>
      <p:sp>
        <p:nvSpPr>
          <p:cNvPr id="3" name="Footer Placeholder 2"/>
          <p:cNvSpPr>
            <a:spLocks noGrp="1"/>
          </p:cNvSpPr>
          <p:nvPr>
            <p:ph type="ftr" sz="quarter" idx="10"/>
          </p:nvPr>
        </p:nvSpPr>
        <p:spPr>
          <a:xfrm>
            <a:off x="457199" y="4767264"/>
            <a:ext cx="5932967" cy="273844"/>
          </a:xfrm>
        </p:spPr>
        <p:txBody>
          <a:bodyPr/>
          <a:lstStyle/>
          <a:p>
            <a:r>
              <a:rPr lang="en-US" dirty="0"/>
              <a:t>CEPT Workshop on Spectrum, Numbering, ITU Policy, and Postal Regulation, 2025</a:t>
            </a:r>
          </a:p>
        </p:txBody>
      </p:sp>
      <p:sp>
        <p:nvSpPr>
          <p:cNvPr id="4" name="Slide Number Placeholder 3"/>
          <p:cNvSpPr>
            <a:spLocks noGrp="1"/>
          </p:cNvSpPr>
          <p:nvPr>
            <p:ph type="sldNum" sz="quarter" idx="11"/>
          </p:nvPr>
        </p:nvSpPr>
        <p:spPr/>
        <p:txBody>
          <a:bodyPr/>
          <a:lstStyle/>
          <a:p>
            <a:fld id="{3525CFF1-B50C-BD43-BA64-90420A92ACFD}" type="slidenum">
              <a:rPr lang="en-US"/>
              <a:pPr/>
              <a:t>8</a:t>
            </a:fld>
            <a:endParaRPr lang="en-US"/>
          </a:p>
        </p:txBody>
      </p:sp>
      <p:sp>
        <p:nvSpPr>
          <p:cNvPr id="5" name="Text Placeholder 4"/>
          <p:cNvSpPr>
            <a:spLocks noGrp="1"/>
          </p:cNvSpPr>
          <p:nvPr>
            <p:ph type="body" sz="quarter" idx="13"/>
          </p:nvPr>
        </p:nvSpPr>
        <p:spPr/>
        <p:txBody>
          <a:bodyPr>
            <a:normAutofit fontScale="40000" lnSpcReduction="20000"/>
          </a:bodyPr>
          <a:lstStyle/>
          <a:p>
            <a:r>
              <a:rPr lang="en-US" dirty="0"/>
              <a:t>The ECC and its purpose</a:t>
            </a:r>
          </a:p>
          <a:p>
            <a:endParaRPr lang="en-US" dirty="0"/>
          </a:p>
          <a:p>
            <a:r>
              <a:rPr lang="en-US" dirty="0"/>
              <a:t>The ECC is a body of national regulators operating at the European level to identify and </a:t>
            </a:r>
            <a:r>
              <a:rPr lang="en-US" dirty="0" err="1"/>
              <a:t>realise</a:t>
            </a:r>
            <a:r>
              <a:rPr lang="en-US" dirty="0"/>
              <a:t> the benefits of </a:t>
            </a:r>
            <a:r>
              <a:rPr lang="en-US" dirty="0" err="1"/>
              <a:t>harmonised</a:t>
            </a:r>
            <a:r>
              <a:rPr lang="en-US" dirty="0"/>
              <a:t> approaches to spectrum and numbering management across the CEPT countries.  These benefits mainly relate to economies of scale, and the reduction of lost opportunities for economic and social benefit at border areas. For spectrum, this is because measures to protect significantly dissimilar systems from interference usually result in less technically efficient outcomes than when systems have similar characteristics. </a:t>
            </a:r>
            <a:r>
              <a:rPr lang="en-US" dirty="0" err="1"/>
              <a:t>Harmonisation</a:t>
            </a:r>
            <a:r>
              <a:rPr lang="en-US" dirty="0"/>
              <a:t> also brings large associated social and convenience benefits – which are often an expectation these days - to people taking radiocommunications equipment across the many borders within the CEPT region.</a:t>
            </a:r>
          </a:p>
          <a:p>
            <a:endParaRPr lang="en-US" dirty="0"/>
          </a:p>
          <a:p>
            <a:r>
              <a:rPr lang="en-US" dirty="0"/>
              <a:t>Why the ECC values external contributions</a:t>
            </a:r>
          </a:p>
          <a:p>
            <a:endParaRPr lang="en-US" dirty="0"/>
          </a:p>
          <a:p>
            <a:r>
              <a:rPr lang="en-US" dirty="0"/>
              <a:t>The primary point of contact between industry, institutions and the spectrum and numbering management frameworks will usually be the national regulatory authority in the country concerned. This informs the regulators who participate in the ECC’s Working Groups, Project Teams and Task Groups. However, the ECC places value in direct contributions from expert sources outside of the CEPT administrations. The knowledge of industrial and other parties in research and service implementation is essential to developing fully informed spectrum and numbering management policies which are relevant and practical.</a:t>
            </a:r>
          </a:p>
          <a:p>
            <a:endParaRPr lang="en-US" dirty="0"/>
          </a:p>
          <a:p>
            <a:r>
              <a:rPr lang="en-US" dirty="0"/>
              <a:t>The basic rules</a:t>
            </a:r>
          </a:p>
          <a:p>
            <a:endParaRPr lang="en-US" dirty="0"/>
          </a:p>
          <a:p>
            <a:r>
              <a:rPr lang="en-US" dirty="0"/>
              <a:t>Representatives from external </a:t>
            </a:r>
            <a:r>
              <a:rPr lang="en-US" dirty="0" err="1"/>
              <a:t>organisations</a:t>
            </a:r>
            <a:r>
              <a:rPr lang="en-US" dirty="0"/>
              <a:t> (e.g. companies, trade associations, </a:t>
            </a:r>
            <a:r>
              <a:rPr lang="en-US" dirty="0" err="1"/>
              <a:t>etc</a:t>
            </a:r>
            <a:r>
              <a:rPr lang="en-US" dirty="0"/>
              <a:t>…) may participate as observers in meetings of the ECC and its various bodies. The formal framework for engagement of external </a:t>
            </a:r>
            <a:r>
              <a:rPr lang="en-US" dirty="0" err="1"/>
              <a:t>organisations</a:t>
            </a:r>
            <a:r>
              <a:rPr lang="en-US" dirty="0"/>
              <a:t> in ECC work is described in the ECC Rules of Procedure, Articles 1.3 with additional information included in Articles 11.10 and 11.11.</a:t>
            </a:r>
          </a:p>
          <a:p>
            <a:endParaRPr lang="en-US" dirty="0"/>
          </a:p>
          <a:p>
            <a:r>
              <a:rPr lang="en-US" dirty="0"/>
              <a:t>Participation in the ECC and its subordinate groups</a:t>
            </a:r>
          </a:p>
          <a:p>
            <a:endParaRPr lang="en-US" dirty="0"/>
          </a:p>
          <a:p>
            <a:r>
              <a:rPr lang="en-US" dirty="0"/>
              <a:t>The ECC Working Methods part 6 describes how </a:t>
            </a:r>
            <a:r>
              <a:rPr lang="en-US" dirty="0" err="1"/>
              <a:t>organisations</a:t>
            </a:r>
            <a:r>
              <a:rPr lang="en-US" dirty="0"/>
              <a:t> which have a Memorandum of Understanding or a Letter of Understanding with the ECC may participate in its meetings as Observers. Part 7 describes the principles under which such framework agreements may be made. However, it is also possible to participate without having an MoU or </a:t>
            </a:r>
            <a:r>
              <a:rPr lang="en-US" dirty="0" err="1"/>
              <a:t>LoU</a:t>
            </a:r>
            <a:r>
              <a:rPr lang="en-US" dirty="0"/>
              <a:t> (see ECC Working methods part 6).</a:t>
            </a:r>
          </a:p>
          <a:p>
            <a:endParaRPr lang="en-US" dirty="0"/>
          </a:p>
          <a:p>
            <a:endParaRPr lang="en-US" dirty="0"/>
          </a:p>
          <a:p>
            <a:r>
              <a:rPr lang="en-US" dirty="0">
                <a:hlinkClick r:id="rId3"/>
              </a:rPr>
              <a:t>ECC Rules of Procedure</a:t>
            </a:r>
            <a:r>
              <a:rPr lang="en-US" dirty="0"/>
              <a:t> &amp; </a:t>
            </a:r>
            <a:r>
              <a:rPr lang="en-US" dirty="0">
                <a:hlinkClick r:id="rId4"/>
              </a:rPr>
              <a:t>ECC Working Methods</a:t>
            </a:r>
            <a:endParaRPr lang="en-US" dirty="0"/>
          </a:p>
        </p:txBody>
      </p:sp>
    </p:spTree>
    <p:extLst>
      <p:ext uri="{BB962C8B-B14F-4D97-AF65-F5344CB8AC3E}">
        <p14:creationId xmlns:p14="http://schemas.microsoft.com/office/powerpoint/2010/main" val="16507868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Participation in ECC work 2/2</a:t>
            </a:r>
          </a:p>
        </p:txBody>
      </p:sp>
      <p:sp>
        <p:nvSpPr>
          <p:cNvPr id="3" name="Footer Placeholder 2"/>
          <p:cNvSpPr>
            <a:spLocks noGrp="1"/>
          </p:cNvSpPr>
          <p:nvPr>
            <p:ph type="ftr" sz="quarter" idx="10"/>
          </p:nvPr>
        </p:nvSpPr>
        <p:spPr>
          <a:xfrm>
            <a:off x="457199" y="4767264"/>
            <a:ext cx="5932967" cy="273844"/>
          </a:xfrm>
        </p:spPr>
        <p:txBody>
          <a:bodyPr/>
          <a:lstStyle/>
          <a:p>
            <a:r>
              <a:rPr lang="en-US" dirty="0"/>
              <a:t>CEPT Workshop on Spectrum, Numbering, ITU Policy, and Postal Regulation, 2025</a:t>
            </a:r>
          </a:p>
        </p:txBody>
      </p:sp>
      <p:sp>
        <p:nvSpPr>
          <p:cNvPr id="4" name="Slide Number Placeholder 3"/>
          <p:cNvSpPr>
            <a:spLocks noGrp="1"/>
          </p:cNvSpPr>
          <p:nvPr>
            <p:ph type="sldNum" sz="quarter" idx="11"/>
          </p:nvPr>
        </p:nvSpPr>
        <p:spPr/>
        <p:txBody>
          <a:bodyPr/>
          <a:lstStyle/>
          <a:p>
            <a:fld id="{3525CFF1-B50C-BD43-BA64-90420A92ACFD}" type="slidenum">
              <a:rPr lang="en-US"/>
              <a:pPr/>
              <a:t>9</a:t>
            </a:fld>
            <a:endParaRPr lang="en-US"/>
          </a:p>
        </p:txBody>
      </p:sp>
      <p:sp>
        <p:nvSpPr>
          <p:cNvPr id="5" name="Text Placeholder 4"/>
          <p:cNvSpPr>
            <a:spLocks noGrp="1"/>
          </p:cNvSpPr>
          <p:nvPr>
            <p:ph type="body" sz="quarter" idx="13"/>
          </p:nvPr>
        </p:nvSpPr>
        <p:spPr/>
        <p:txBody>
          <a:bodyPr>
            <a:normAutofit/>
          </a:bodyPr>
          <a:lstStyle/>
          <a:p>
            <a:r>
              <a:rPr lang="en-US" dirty="0"/>
              <a:t>All deliverables are developed based on inputs from Administrations and industry and are subject to </a:t>
            </a:r>
            <a:r>
              <a:rPr lang="en-US" b="1" dirty="0"/>
              <a:t>public consultation </a:t>
            </a:r>
            <a:r>
              <a:rPr lang="en-US" dirty="0"/>
              <a:t>before final approval:</a:t>
            </a:r>
            <a:endParaRPr lang="en-US" dirty="0">
              <a:hlinkClick r:id="rId3"/>
            </a:endParaRPr>
          </a:p>
          <a:p>
            <a:r>
              <a:rPr lang="en-US" dirty="0">
                <a:hlinkClick r:id="rId3"/>
              </a:rPr>
              <a:t>https://cept.org/ecc/tools-and-services/ecc-consultation</a:t>
            </a:r>
            <a:endParaRPr lang="en-US" dirty="0"/>
          </a:p>
          <a:p>
            <a:endParaRPr lang="en-US" dirty="0"/>
          </a:p>
          <a:p>
            <a:r>
              <a:rPr lang="en-US" b="1" dirty="0"/>
              <a:t>Questionnaire</a:t>
            </a:r>
            <a:r>
              <a:rPr lang="en-US" dirty="0"/>
              <a:t> responses are invited on certain occasions:</a:t>
            </a:r>
            <a:endParaRPr lang="en-US" dirty="0">
              <a:hlinkClick r:id="rId4"/>
            </a:endParaRPr>
          </a:p>
          <a:p>
            <a:r>
              <a:rPr lang="en-US" dirty="0">
                <a:hlinkClick r:id="rId4"/>
              </a:rPr>
              <a:t>https://cept.org/ecc/tools-and-services/ecc-questionnaires</a:t>
            </a:r>
            <a:endParaRPr lang="en-US" dirty="0"/>
          </a:p>
          <a:p>
            <a:endParaRPr lang="en-US" dirty="0"/>
          </a:p>
        </p:txBody>
      </p:sp>
    </p:spTree>
    <p:extLst>
      <p:ext uri="{BB962C8B-B14F-4D97-AF65-F5344CB8AC3E}">
        <p14:creationId xmlns:p14="http://schemas.microsoft.com/office/powerpoint/2010/main" val="173105933"/>
      </p:ext>
    </p:extLst>
  </p:cSld>
  <p:clrMapOvr>
    <a:masterClrMapping/>
  </p:clrMapOvr>
</p:sld>
</file>

<file path=ppt/theme/theme1.xml><?xml version="1.0" encoding="utf-8"?>
<a:theme xmlns:a="http://schemas.openxmlformats.org/drawingml/2006/main" name="ECC PPT Template_16092018">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C7397DE0C802142AFB0136569611215" ma:contentTypeVersion="18" ma:contentTypeDescription="Create a new document." ma:contentTypeScope="" ma:versionID="6fdac4e22edc6eb482bba888a81e4aae">
  <xsd:schema xmlns:xsd="http://www.w3.org/2001/XMLSchema" xmlns:xs="http://www.w3.org/2001/XMLSchema" xmlns:p="http://schemas.microsoft.com/office/2006/metadata/properties" xmlns:ns2="d4255d4f-b660-4ca3-ba49-4e7bf63d41a1" xmlns:ns3="e6f3b174-eae9-4ca3-82a7-08b50218f9e5" targetNamespace="http://schemas.microsoft.com/office/2006/metadata/properties" ma:root="true" ma:fieldsID="2ab8589f186a8ac903c7f0546c7581de" ns2:_="" ns3:_="">
    <xsd:import namespace="d4255d4f-b660-4ca3-ba49-4e7bf63d41a1"/>
    <xsd:import namespace="e6f3b174-eae9-4ca3-82a7-08b50218f9e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AutoKeyPoints" minOccurs="0"/>
                <xsd:element ref="ns2:MediaServiceKeyPoints" minOccurs="0"/>
                <xsd:element ref="ns2:MediaServiceGenerationTime" minOccurs="0"/>
                <xsd:element ref="ns2:MediaServiceEventHashCode" minOccurs="0"/>
                <xsd:element ref="ns2:MediaServiceLocation" minOccurs="0"/>
                <xsd:element ref="ns2:MediaServiceOCR"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4255d4f-b660-4ca3-ba49-4e7bf63d41a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LengthInSeconds" ma:index="18"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5d35b376-a3a2-426a-9fc5-6d8960fb2b6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6f3b174-eae9-4ca3-82a7-08b50218f9e5"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e8def56-cc85-4e09-aeec-70063ba282e5}" ma:internalName="TaxCatchAll" ma:showField="CatchAllData" ma:web="e6f3b174-eae9-4ca3-82a7-08b50218f9e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e6f3b174-eae9-4ca3-82a7-08b50218f9e5" xsi:nil="true"/>
    <lcf76f155ced4ddcb4097134ff3c332f xmlns="d4255d4f-b660-4ca3-ba49-4e7bf63d41a1">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4F0DAEC-850F-421A-BD1B-BA616ACD331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4255d4f-b660-4ca3-ba49-4e7bf63d41a1"/>
    <ds:schemaRef ds:uri="e6f3b174-eae9-4ca3-82a7-08b50218f9e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AD5B3F2-CF04-48E4-AC6A-9D7B63E92EBE}">
  <ds:schemaRefs>
    <ds:schemaRef ds:uri="http://purl.org/dc/elements/1.1/"/>
    <ds:schemaRef ds:uri="http://schemas.microsoft.com/office/2006/metadata/properties"/>
    <ds:schemaRef ds:uri="http://purl.org/dc/terms/"/>
    <ds:schemaRef ds:uri="d4255d4f-b660-4ca3-ba49-4e7bf63d41a1"/>
    <ds:schemaRef ds:uri="http://schemas.microsoft.com/office/infopath/2007/PartnerControls"/>
    <ds:schemaRef ds:uri="http://schemas.microsoft.com/office/2006/documentManagement/types"/>
    <ds:schemaRef ds:uri="http://schemas.openxmlformats.org/package/2006/metadata/core-properties"/>
    <ds:schemaRef ds:uri="e6f3b174-eae9-4ca3-82a7-08b50218f9e5"/>
    <ds:schemaRef ds:uri="http://www.w3.org/XML/1998/namespace"/>
    <ds:schemaRef ds:uri="http://purl.org/dc/dcmitype/"/>
  </ds:schemaRefs>
</ds:datastoreItem>
</file>

<file path=customXml/itemProps3.xml><?xml version="1.0" encoding="utf-8"?>
<ds:datastoreItem xmlns:ds="http://schemas.openxmlformats.org/officeDocument/2006/customXml" ds:itemID="{44490F5E-1C3D-4795-9512-3A0B1DF6AA4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ECC PPT Template_16092018.potx</Template>
  <TotalTime>0</TotalTime>
  <Words>1329</Words>
  <Application>Microsoft Office PowerPoint</Application>
  <PresentationFormat>Bildschirmpräsentation (16:9)</PresentationFormat>
  <Paragraphs>147</Paragraphs>
  <Slides>15</Slides>
  <Notes>15</Notes>
  <HiddenSlides>0</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15</vt:i4>
      </vt:variant>
    </vt:vector>
  </HeadingPairs>
  <TitlesOfParts>
    <vt:vector size="19" baseType="lpstr">
      <vt:lpstr>Arial</vt:lpstr>
      <vt:lpstr>Calibri</vt:lpstr>
      <vt:lpstr>Times New Roman</vt:lpstr>
      <vt:lpstr>ECC PPT Template_16092018</vt:lpstr>
      <vt:lpstr>Session 2:  European Framework for the use of spectrum</vt:lpstr>
      <vt:lpstr>ECC Mission &amp; ECC Strategic Plan </vt:lpstr>
      <vt:lpstr>What we do</vt:lpstr>
      <vt:lpstr>PowerPoint-Präsentation</vt:lpstr>
      <vt:lpstr>Structure of the ECC</vt:lpstr>
      <vt:lpstr>Meeting Calender</vt:lpstr>
      <vt:lpstr>Meeting Documents</vt:lpstr>
      <vt:lpstr>Participation in ECC work 1/2</vt:lpstr>
      <vt:lpstr>Participation in ECC work 2/2</vt:lpstr>
      <vt:lpstr>Partnership with other organisations</vt:lpstr>
      <vt:lpstr>SEAMCAT</vt:lpstr>
      <vt:lpstr>ECC Deliverables</vt:lpstr>
      <vt:lpstr>ONLINE INFORMATION ON SPECTRUM USE IN THE CEPT COUNTRIES</vt:lpstr>
      <vt:lpstr>Stay connected with ECC</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Studio Admin</dc:creator>
  <cp:lastModifiedBy>ECC Chair</cp:lastModifiedBy>
  <cp:revision>77</cp:revision>
  <dcterms:created xsi:type="dcterms:W3CDTF">2018-09-05T12:56:00Z</dcterms:created>
  <dcterms:modified xsi:type="dcterms:W3CDTF">2025-04-02T12:27:16Z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0x0101008C7397DE0C802142AFB0136569611215</vt:lpwstr>
  </property>
</Properties>
</file>